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3E_6BF0BA3D.xml" ContentType="application/vnd.ms-powerpoint.comments+xml"/>
  <Override PartName="/ppt/notesSlides/notesSlide13.xml" ContentType="application/vnd.openxmlformats-officedocument.presentationml.notesSlide+xml"/>
  <Override PartName="/ppt/comments/modernComment_10D_23335151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3F_654F5C67.xml" ContentType="application/vnd.ms-powerpoint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modernComment_140_8936B48B.xml" ContentType="application/vnd.ms-powerpoint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41_400196F3.xml" ContentType="application/vnd.ms-powerpoint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modernComment_142_BADA3330.xml" ContentType="application/vnd.ms-powerpoint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sldIdLst>
    <p:sldId id="264" r:id="rId2"/>
    <p:sldId id="258" r:id="rId3"/>
    <p:sldId id="259" r:id="rId4"/>
    <p:sldId id="276" r:id="rId5"/>
    <p:sldId id="277" r:id="rId6"/>
    <p:sldId id="297" r:id="rId7"/>
    <p:sldId id="299" r:id="rId8"/>
    <p:sldId id="300" r:id="rId9"/>
    <p:sldId id="301" r:id="rId10"/>
    <p:sldId id="266" r:id="rId11"/>
    <p:sldId id="267" r:id="rId12"/>
    <p:sldId id="318" r:id="rId13"/>
    <p:sldId id="269" r:id="rId14"/>
    <p:sldId id="272" r:id="rId15"/>
    <p:sldId id="319" r:id="rId16"/>
    <p:sldId id="291" r:id="rId17"/>
    <p:sldId id="287" r:id="rId18"/>
    <p:sldId id="283" r:id="rId19"/>
    <p:sldId id="288" r:id="rId20"/>
    <p:sldId id="284" r:id="rId21"/>
    <p:sldId id="289" r:id="rId22"/>
    <p:sldId id="292" r:id="rId23"/>
    <p:sldId id="293" r:id="rId24"/>
    <p:sldId id="294" r:id="rId25"/>
    <p:sldId id="296" r:id="rId26"/>
    <p:sldId id="320" r:id="rId27"/>
    <p:sldId id="273" r:id="rId28"/>
    <p:sldId id="302" r:id="rId29"/>
    <p:sldId id="305" r:id="rId30"/>
    <p:sldId id="306" r:id="rId31"/>
    <p:sldId id="307" r:id="rId32"/>
    <p:sldId id="321" r:id="rId33"/>
    <p:sldId id="309" r:id="rId34"/>
    <p:sldId id="315" r:id="rId35"/>
    <p:sldId id="290" r:id="rId36"/>
    <p:sldId id="314" r:id="rId37"/>
    <p:sldId id="322" r:id="rId38"/>
    <p:sldId id="274" r:id="rId39"/>
    <p:sldId id="317" r:id="rId40"/>
    <p:sldId id="275" r:id="rId41"/>
    <p:sldId id="310" r:id="rId42"/>
    <p:sldId id="271" r:id="rId43"/>
    <p:sldId id="270" r:id="rId44"/>
  </p:sldIdLst>
  <p:sldSz cx="12192000" cy="6858000"/>
  <p:notesSz cx="6858000" cy="9144000"/>
  <p:embeddedFontLst>
    <p:embeddedFont>
      <p:font typeface="맑은 고딕" panose="020B0503020000020004" pitchFamily="50" charset="-127"/>
      <p:regular r:id="rId46"/>
      <p:bold r:id="rId47"/>
    </p:embeddedFont>
    <p:embeddedFont>
      <p:font typeface="페이북 Bold" panose="00000800000000000000" pitchFamily="2" charset="-127"/>
      <p:bold r:id="rId48"/>
    </p:embeddedFont>
    <p:embeddedFont>
      <p:font typeface="페이북 ExtraBold" panose="00000800000000000000" pitchFamily="2" charset="-127"/>
      <p:bold r:id="rId49"/>
    </p:embeddedFont>
    <p:embeddedFont>
      <p:font typeface="페이북 Light" panose="00000300000000000000" pitchFamily="2" charset="-127"/>
      <p:regular r:id="rId50"/>
    </p:embeddedFont>
    <p:embeddedFont>
      <p:font typeface="페이북 Medium" panose="00000600000000000000" pitchFamily="2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BCAF01-0B3E-62AD-3A13-DBAD10BE6E51}" name="박 화원" initials="박화" userId="1622239085e8080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38E"/>
    <a:srgbClr val="BCCBE2"/>
    <a:srgbClr val="8DA7CD"/>
    <a:srgbClr val="203864"/>
    <a:srgbClr val="FFFFFF"/>
    <a:srgbClr val="6C99B8"/>
    <a:srgbClr val="43679B"/>
    <a:srgbClr val="678ABD"/>
    <a:srgbClr val="507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DDCDA-5A30-472B-8EB4-98F6752CF458}" v="5" dt="2022-02-27T13:18:41.614"/>
    <p1510:client id="{5B170B98-7B58-4EBD-BD3A-85CD4C1CD2A8}" v="6328" dt="2022-02-27T09:46:18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6700" autoAdjust="0"/>
  </p:normalViewPr>
  <p:slideViewPr>
    <p:cSldViewPr snapToGrid="0" showGuides="1">
      <p:cViewPr varScale="1">
        <p:scale>
          <a:sx n="38" d="100"/>
          <a:sy n="38" d="100"/>
        </p:scale>
        <p:origin x="67" y="5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화원" userId="1622239085e80804" providerId="LiveId" clId="{21FDDCDA-5A30-472B-8EB4-98F6752CF458}"/>
    <pc:docChg chg="addSld delSld modSld">
      <pc:chgData name="박 화원" userId="1622239085e80804" providerId="LiveId" clId="{21FDDCDA-5A30-472B-8EB4-98F6752CF458}" dt="2022-02-27T13:18:50.005" v="10" actId="47"/>
      <pc:docMkLst>
        <pc:docMk/>
      </pc:docMkLst>
      <pc:sldChg chg="del">
        <pc:chgData name="박 화원" userId="1622239085e80804" providerId="LiveId" clId="{21FDDCDA-5A30-472B-8EB4-98F6752CF458}" dt="2022-02-27T13:16:42.663" v="1" actId="47"/>
        <pc:sldMkLst>
          <pc:docMk/>
          <pc:sldMk cId="4224124904" sldId="268"/>
        </pc:sldMkLst>
      </pc:sldChg>
      <pc:sldChg chg="del modNotesTx">
        <pc:chgData name="박 화원" userId="1622239085e80804" providerId="LiveId" clId="{21FDDCDA-5A30-472B-8EB4-98F6752CF458}" dt="2022-02-27T13:17:39.688" v="4" actId="47"/>
        <pc:sldMkLst>
          <pc:docMk/>
          <pc:sldMk cId="3073032934" sldId="279"/>
        </pc:sldMkLst>
      </pc:sldChg>
      <pc:sldChg chg="del">
        <pc:chgData name="박 화원" userId="1622239085e80804" providerId="LiveId" clId="{21FDDCDA-5A30-472B-8EB4-98F6752CF458}" dt="2022-02-27T13:18:25.584" v="8" actId="47"/>
        <pc:sldMkLst>
          <pc:docMk/>
          <pc:sldMk cId="2652578764" sldId="308"/>
        </pc:sldMkLst>
      </pc:sldChg>
      <pc:sldChg chg="del">
        <pc:chgData name="박 화원" userId="1622239085e80804" providerId="LiveId" clId="{21FDDCDA-5A30-472B-8EB4-98F6752CF458}" dt="2022-02-27T13:18:08.859" v="6" actId="47"/>
        <pc:sldMkLst>
          <pc:docMk/>
          <pc:sldMk cId="3199087289" sldId="313"/>
        </pc:sldMkLst>
      </pc:sldChg>
      <pc:sldChg chg="del">
        <pc:chgData name="박 화원" userId="1622239085e80804" providerId="LiveId" clId="{21FDDCDA-5A30-472B-8EB4-98F6752CF458}" dt="2022-02-27T13:18:50.005" v="10" actId="47"/>
        <pc:sldMkLst>
          <pc:docMk/>
          <pc:sldMk cId="3633583979" sldId="316"/>
        </pc:sldMkLst>
      </pc:sldChg>
      <pc:sldChg chg="add">
        <pc:chgData name="박 화원" userId="1622239085e80804" providerId="LiveId" clId="{21FDDCDA-5A30-472B-8EB4-98F6752CF458}" dt="2022-02-27T13:16:34.983" v="0"/>
        <pc:sldMkLst>
          <pc:docMk/>
          <pc:sldMk cId="1810938429" sldId="318"/>
        </pc:sldMkLst>
      </pc:sldChg>
      <pc:sldChg chg="add">
        <pc:chgData name="박 화원" userId="1622239085e80804" providerId="LiveId" clId="{21FDDCDA-5A30-472B-8EB4-98F6752CF458}" dt="2022-02-27T13:17:28.494" v="3"/>
        <pc:sldMkLst>
          <pc:docMk/>
          <pc:sldMk cId="1699699815" sldId="319"/>
        </pc:sldMkLst>
      </pc:sldChg>
      <pc:sldChg chg="add">
        <pc:chgData name="박 화원" userId="1622239085e80804" providerId="LiveId" clId="{21FDDCDA-5A30-472B-8EB4-98F6752CF458}" dt="2022-02-27T13:18:07.051" v="5"/>
        <pc:sldMkLst>
          <pc:docMk/>
          <pc:sldMk cId="2302063755" sldId="320"/>
        </pc:sldMkLst>
      </pc:sldChg>
      <pc:sldChg chg="add">
        <pc:chgData name="박 화원" userId="1622239085e80804" providerId="LiveId" clId="{21FDDCDA-5A30-472B-8EB4-98F6752CF458}" dt="2022-02-27T13:18:24.164" v="7"/>
        <pc:sldMkLst>
          <pc:docMk/>
          <pc:sldMk cId="1073846003" sldId="321"/>
        </pc:sldMkLst>
      </pc:sldChg>
      <pc:sldChg chg="add">
        <pc:chgData name="박 화원" userId="1622239085e80804" providerId="LiveId" clId="{21FDDCDA-5A30-472B-8EB4-98F6752CF458}" dt="2022-02-27T13:18:41.614" v="9"/>
        <pc:sldMkLst>
          <pc:docMk/>
          <pc:sldMk cId="3134862128" sldId="322"/>
        </pc:sldMkLst>
      </pc:sldChg>
    </pc:docChg>
  </pc:docChgLst>
  <pc:docChgLst>
    <pc:chgData name="박 화원" userId="1622239085e80804" providerId="LiveId" clId="{5B170B98-7B58-4EBD-BD3A-85CD4C1CD2A8}"/>
    <pc:docChg chg="undo redo custSel addSld delSld modSld sldOrd">
      <pc:chgData name="박 화원" userId="1622239085e80804" providerId="LiveId" clId="{5B170B98-7B58-4EBD-BD3A-85CD4C1CD2A8}" dt="2022-02-27T09:46:18.492" v="53188" actId="20577"/>
      <pc:docMkLst>
        <pc:docMk/>
      </pc:docMkLst>
      <pc:sldChg chg="addSp delSp modSp del mod ord setBg">
        <pc:chgData name="박 화원" userId="1622239085e80804" providerId="LiveId" clId="{5B170B98-7B58-4EBD-BD3A-85CD4C1CD2A8}" dt="2022-02-26T14:02:24.909" v="17575" actId="47"/>
        <pc:sldMkLst>
          <pc:docMk/>
          <pc:sldMk cId="4189303063" sldId="257"/>
        </pc:sldMkLst>
        <pc:spChg chg="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4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1:43.421" v="662"/>
          <ac:spMkLst>
            <pc:docMk/>
            <pc:sldMk cId="4189303063" sldId="257"/>
            <ac:spMk id="5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7" creationId="{00000000-0000-0000-0000-000000000000}"/>
          </ac:spMkLst>
        </pc:spChg>
        <pc:spChg chg="del mod">
          <ac:chgData name="박 화원" userId="1622239085e80804" providerId="LiveId" clId="{5B170B98-7B58-4EBD-BD3A-85CD4C1CD2A8}" dt="2022-02-23T01:53:11.129" v="41" actId="478"/>
          <ac:spMkLst>
            <pc:docMk/>
            <pc:sldMk cId="4189303063" sldId="257"/>
            <ac:spMk id="8" creationId="{00000000-0000-0000-0000-000000000000}"/>
          </ac:spMkLst>
        </pc:spChg>
        <pc:spChg chg="del mod">
          <ac:chgData name="박 화원" userId="1622239085e80804" providerId="LiveId" clId="{5B170B98-7B58-4EBD-BD3A-85CD4C1CD2A8}" dt="2022-02-23T00:49:52.732" v="21" actId="478"/>
          <ac:spMkLst>
            <pc:docMk/>
            <pc:sldMk cId="4189303063" sldId="257"/>
            <ac:spMk id="9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3T00:33:05.307" v="15" actId="478"/>
          <ac:spMkLst>
            <pc:docMk/>
            <pc:sldMk cId="4189303063" sldId="257"/>
            <ac:spMk id="11" creationId="{A33BA25C-52E2-468D-90EE-75A2A08EAE28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2" creationId="{C49D9A5C-CCE0-44C9-8311-D1681AC6FF0C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3" creationId="{52AA2B5A-E9E5-4C70-9D2F-C945BD8880C4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4" creationId="{FB1679EF-2600-4ABB-AF6D-203ECD2201CC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5" creationId="{E9EDE27D-C986-4D7D-9D81-DEB46926EE64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7" creationId="{6D83FEDD-66D9-4B43-BFC6-968E9CE71CF4}"/>
          </ac:spMkLst>
        </pc:spChg>
        <pc:spChg chg="add del mod">
          <ac:chgData name="박 화원" userId="1622239085e80804" providerId="LiveId" clId="{5B170B98-7B58-4EBD-BD3A-85CD4C1CD2A8}" dt="2022-02-23T00:33:49.410" v="19" actId="478"/>
          <ac:spMkLst>
            <pc:docMk/>
            <pc:sldMk cId="4189303063" sldId="257"/>
            <ac:spMk id="18" creationId="{30FD01A2-FA5A-4668-8114-C4DC528F5EA7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19" creationId="{E085C990-7835-492E-99F0-BE8F95E4CB4C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0" creationId="{7301EE1B-4283-4AE3-A803-B6BE0AA424B7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1" creationId="{80D0EE63-30F8-4ECD-8051-586535CAB547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2" creationId="{27AD0EBB-43AA-487B-80E3-E46C18FB3E07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3" creationId="{9D37977C-0488-422C-8905-03E2E3307EB4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4" creationId="{819239F2-2478-4C53-94FC-E8E2C9367768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5" creationId="{076464CC-6594-437F-A6C8-7827BCD218D4}"/>
          </ac:spMkLst>
        </pc:spChg>
        <pc:spChg chg="add mod">
          <ac:chgData name="박 화원" userId="1622239085e80804" providerId="LiveId" clId="{5B170B98-7B58-4EBD-BD3A-85CD4C1CD2A8}" dt="2022-02-23T08:15:09.830" v="425" actId="2711"/>
          <ac:spMkLst>
            <pc:docMk/>
            <pc:sldMk cId="4189303063" sldId="257"/>
            <ac:spMk id="26" creationId="{CE7D441F-D985-497D-BA13-53F86E6803D2}"/>
          </ac:spMkLst>
        </pc:spChg>
        <pc:picChg chg="add mod">
          <ac:chgData name="박 화원" userId="1622239085e80804" providerId="LiveId" clId="{5B170B98-7B58-4EBD-BD3A-85CD4C1CD2A8}" dt="2022-02-23T01:52:17.694" v="34" actId="1076"/>
          <ac:picMkLst>
            <pc:docMk/>
            <pc:sldMk cId="4189303063" sldId="257"/>
            <ac:picMk id="3" creationId="{221EC804-15C3-4FFE-94A5-6A9C93EA90DD}"/>
          </ac:picMkLst>
        </pc:picChg>
        <pc:picChg chg="add del mod">
          <ac:chgData name="박 화원" userId="1622239085e80804" providerId="LiveId" clId="{5B170B98-7B58-4EBD-BD3A-85CD4C1CD2A8}" dt="2022-02-23T00:28:50.333" v="8" actId="21"/>
          <ac:picMkLst>
            <pc:docMk/>
            <pc:sldMk cId="4189303063" sldId="257"/>
            <ac:picMk id="10" creationId="{F4E0F009-390E-46BB-86A9-2E60659A5FF2}"/>
          </ac:picMkLst>
        </pc:picChg>
        <pc:picChg chg="add del mod">
          <ac:chgData name="박 화원" userId="1622239085e80804" providerId="LiveId" clId="{5B170B98-7B58-4EBD-BD3A-85CD4C1CD2A8}" dt="2022-02-23T00:33:39.385" v="17" actId="478"/>
          <ac:picMkLst>
            <pc:docMk/>
            <pc:sldMk cId="4189303063" sldId="257"/>
            <ac:picMk id="16" creationId="{8CB69997-18C1-432D-B491-9D19E0CF2CC1}"/>
          </ac:picMkLst>
        </pc:picChg>
      </pc:sldChg>
      <pc:sldChg chg="addSp delSp modSp mod ord modNotesTx">
        <pc:chgData name="박 화원" userId="1622239085e80804" providerId="LiveId" clId="{5B170B98-7B58-4EBD-BD3A-85CD4C1CD2A8}" dt="2022-02-26T15:06:39.469" v="21281" actId="20577"/>
        <pc:sldMkLst>
          <pc:docMk/>
          <pc:sldMk cId="654706319" sldId="258"/>
        </pc:sldMkLst>
        <pc:spChg chg="mod">
          <ac:chgData name="박 화원" userId="1622239085e80804" providerId="LiveId" clId="{5B170B98-7B58-4EBD-BD3A-85CD4C1CD2A8}" dt="2022-02-24T06:06:39.196" v="1606" actId="1035"/>
          <ac:spMkLst>
            <pc:docMk/>
            <pc:sldMk cId="654706319" sldId="258"/>
            <ac:spMk id="4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59:08.606" v="971" actId="21"/>
          <ac:spMkLst>
            <pc:docMk/>
            <pc:sldMk cId="654706319" sldId="258"/>
            <ac:spMk id="6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0:05.072" v="654" actId="207"/>
          <ac:spMkLst>
            <pc:docMk/>
            <pc:sldMk cId="654706319" sldId="258"/>
            <ac:spMk id="7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0:05.072" v="654" actId="207"/>
          <ac:spMkLst>
            <pc:docMk/>
            <pc:sldMk cId="654706319" sldId="258"/>
            <ac:spMk id="11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43:21.919" v="673" actId="478"/>
          <ac:spMkLst>
            <pc:docMk/>
            <pc:sldMk cId="654706319" sldId="258"/>
            <ac:spMk id="12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43:33.992" v="677" actId="21"/>
          <ac:spMkLst>
            <pc:docMk/>
            <pc:sldMk cId="654706319" sldId="258"/>
            <ac:spMk id="16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43:33.992" v="677" actId="21"/>
          <ac:spMkLst>
            <pc:docMk/>
            <pc:sldMk cId="654706319" sldId="258"/>
            <ac:spMk id="17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43:26.028" v="674" actId="21"/>
          <ac:spMkLst>
            <pc:docMk/>
            <pc:sldMk cId="654706319" sldId="258"/>
            <ac:spMk id="18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0:05.072" v="654" actId="207"/>
          <ac:spMkLst>
            <pc:docMk/>
            <pc:sldMk cId="654706319" sldId="258"/>
            <ac:spMk id="20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0:05.072" v="654" actId="207"/>
          <ac:spMkLst>
            <pc:docMk/>
            <pc:sldMk cId="654706319" sldId="258"/>
            <ac:spMk id="21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5:43:43.153" v="712" actId="478"/>
          <ac:spMkLst>
            <pc:docMk/>
            <pc:sldMk cId="654706319" sldId="258"/>
            <ac:spMk id="22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05:48:22.372" v="768" actId="478"/>
          <ac:spMkLst>
            <pc:docMk/>
            <pc:sldMk cId="654706319" sldId="258"/>
            <ac:spMk id="23" creationId="{DEA355ED-0E5E-434C-A08A-E0F0A937DA41}"/>
          </ac:spMkLst>
        </pc:spChg>
        <pc:spChg chg="add del mod">
          <ac:chgData name="박 화원" userId="1622239085e80804" providerId="LiveId" clId="{5B170B98-7B58-4EBD-BD3A-85CD4C1CD2A8}" dt="2022-02-24T05:43:37.159" v="679"/>
          <ac:spMkLst>
            <pc:docMk/>
            <pc:sldMk cId="654706319" sldId="258"/>
            <ac:spMk id="24" creationId="{A2413261-B04A-454B-879A-9A5A02E7C00D}"/>
          </ac:spMkLst>
        </pc:spChg>
        <pc:spChg chg="add del mod">
          <ac:chgData name="박 화원" userId="1622239085e80804" providerId="LiveId" clId="{5B170B98-7B58-4EBD-BD3A-85CD4C1CD2A8}" dt="2022-02-24T05:43:37.159" v="679"/>
          <ac:spMkLst>
            <pc:docMk/>
            <pc:sldMk cId="654706319" sldId="258"/>
            <ac:spMk id="25" creationId="{F8A4425F-F94F-4782-92A6-541F95D18F99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26" creationId="{8268ACAE-F1CB-4FFA-9E16-EC2E32A649FD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27" creationId="{B7128653-D1FA-4BE9-8BB7-F4E748A049E2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28" creationId="{2A0A2D3D-8D69-403A-B5E0-F57C5E2CD3A0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29" creationId="{5E04ECF4-5EEF-49F1-A878-4966FF068C99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30" creationId="{B7762F4D-5E1D-42DE-A69B-476E61DE783F}"/>
          </ac:spMkLst>
        </pc:spChg>
        <pc:spChg chg="add mod">
          <ac:chgData name="박 화원" userId="1622239085e80804" providerId="LiveId" clId="{5B170B98-7B58-4EBD-BD3A-85CD4C1CD2A8}" dt="2022-02-24T06:03:01.862" v="1008" actId="1076"/>
          <ac:spMkLst>
            <pc:docMk/>
            <pc:sldMk cId="654706319" sldId="258"/>
            <ac:spMk id="31" creationId="{32C63836-207E-4A88-9DFC-EFEE127A220A}"/>
          </ac:spMkLst>
        </pc:spChg>
        <pc:spChg chg="add mod">
          <ac:chgData name="박 화원" userId="1622239085e80804" providerId="LiveId" clId="{5B170B98-7B58-4EBD-BD3A-85CD4C1CD2A8}" dt="2022-02-24T06:06:25.456" v="1589" actId="1037"/>
          <ac:spMkLst>
            <pc:docMk/>
            <pc:sldMk cId="654706319" sldId="258"/>
            <ac:spMk id="32" creationId="{2179E875-9F4F-4BC3-8684-1E796304E8C4}"/>
          </ac:spMkLst>
        </pc:spChg>
        <pc:spChg chg="add mod">
          <ac:chgData name="박 화원" userId="1622239085e80804" providerId="LiveId" clId="{5B170B98-7B58-4EBD-BD3A-85CD4C1CD2A8}" dt="2022-02-24T06:06:25.456" v="1589" actId="1037"/>
          <ac:spMkLst>
            <pc:docMk/>
            <pc:sldMk cId="654706319" sldId="258"/>
            <ac:spMk id="33" creationId="{5A9CD160-8501-475E-AB35-CC760C58BC2D}"/>
          </ac:spMkLst>
        </pc:spChg>
        <pc:spChg chg="add mod">
          <ac:chgData name="박 화원" userId="1622239085e80804" providerId="LiveId" clId="{5B170B98-7B58-4EBD-BD3A-85CD4C1CD2A8}" dt="2022-02-24T06:02:44.912" v="1007" actId="1037"/>
          <ac:spMkLst>
            <pc:docMk/>
            <pc:sldMk cId="654706319" sldId="258"/>
            <ac:spMk id="34" creationId="{957FEDBF-2D39-4CAD-B841-A9ED5BF8F562}"/>
          </ac:spMkLst>
        </pc:spChg>
        <pc:spChg chg="add mod">
          <ac:chgData name="박 화원" userId="1622239085e80804" providerId="LiveId" clId="{5B170B98-7B58-4EBD-BD3A-85CD4C1CD2A8}" dt="2022-02-24T06:02:44.912" v="1007" actId="1037"/>
          <ac:spMkLst>
            <pc:docMk/>
            <pc:sldMk cId="654706319" sldId="258"/>
            <ac:spMk id="35" creationId="{CDE61BAA-297A-441D-9980-285221E985AC}"/>
          </ac:spMkLst>
        </pc:spChg>
        <pc:spChg chg="add mod">
          <ac:chgData name="박 화원" userId="1622239085e80804" providerId="LiveId" clId="{5B170B98-7B58-4EBD-BD3A-85CD4C1CD2A8}" dt="2022-02-24T06:02:44.912" v="1007" actId="1037"/>
          <ac:spMkLst>
            <pc:docMk/>
            <pc:sldMk cId="654706319" sldId="258"/>
            <ac:spMk id="36" creationId="{F83AF823-62E4-4156-BCA9-E87BA234A293}"/>
          </ac:spMkLst>
        </pc:spChg>
        <pc:spChg chg="add mod">
          <ac:chgData name="박 화원" userId="1622239085e80804" providerId="LiveId" clId="{5B170B98-7B58-4EBD-BD3A-85CD4C1CD2A8}" dt="2022-02-24T06:02:44.912" v="1007" actId="1037"/>
          <ac:spMkLst>
            <pc:docMk/>
            <pc:sldMk cId="654706319" sldId="258"/>
            <ac:spMk id="37" creationId="{4EA76582-4160-417C-8CEF-338D131DCA99}"/>
          </ac:spMkLst>
        </pc:spChg>
        <pc:spChg chg="add del mod">
          <ac:chgData name="박 화원" userId="1622239085e80804" providerId="LiveId" clId="{5B170B98-7B58-4EBD-BD3A-85CD4C1CD2A8}" dt="2022-02-24T06:00:34.670" v="984" actId="478"/>
          <ac:spMkLst>
            <pc:docMk/>
            <pc:sldMk cId="654706319" sldId="258"/>
            <ac:spMk id="38" creationId="{DFC5BE8B-6CD2-402E-BFCF-659894156F70}"/>
          </ac:spMkLst>
        </pc:spChg>
        <pc:spChg chg="add del mod">
          <ac:chgData name="박 화원" userId="1622239085e80804" providerId="LiveId" clId="{5B170B98-7B58-4EBD-BD3A-85CD4C1CD2A8}" dt="2022-02-24T06:00:34.670" v="984" actId="478"/>
          <ac:spMkLst>
            <pc:docMk/>
            <pc:sldMk cId="654706319" sldId="258"/>
            <ac:spMk id="39" creationId="{1D1E90B2-614C-467B-81EC-971FABCFBFEF}"/>
          </ac:spMkLst>
        </pc:spChg>
        <pc:spChg chg="add mod">
          <ac:chgData name="박 화원" userId="1622239085e80804" providerId="LiveId" clId="{5B170B98-7B58-4EBD-BD3A-85CD4C1CD2A8}" dt="2022-02-24T06:02:44.912" v="1007" actId="1037"/>
          <ac:spMkLst>
            <pc:docMk/>
            <pc:sldMk cId="654706319" sldId="258"/>
            <ac:spMk id="40" creationId="{5658E951-EED2-4B7C-8657-1765E09C922D}"/>
          </ac:spMkLst>
        </pc:spChg>
        <pc:spChg chg="add mod">
          <ac:chgData name="박 화원" userId="1622239085e80804" providerId="LiveId" clId="{5B170B98-7B58-4EBD-BD3A-85CD4C1CD2A8}" dt="2022-02-24T14:04:45.981" v="7093"/>
          <ac:spMkLst>
            <pc:docMk/>
            <pc:sldMk cId="654706319" sldId="258"/>
            <ac:spMk id="41" creationId="{3E5B2CB3-896A-4F84-B2E1-410A82254EAA}"/>
          </ac:spMkLst>
        </pc:spChg>
        <pc:spChg chg="add mod">
          <ac:chgData name="박 화원" userId="1622239085e80804" providerId="LiveId" clId="{5B170B98-7B58-4EBD-BD3A-85CD4C1CD2A8}" dt="2022-02-24T06:02:27.990" v="1000" actId="1076"/>
          <ac:spMkLst>
            <pc:docMk/>
            <pc:sldMk cId="654706319" sldId="258"/>
            <ac:spMk id="42" creationId="{5A27F7E2-613B-4F1A-BAEA-364ADDFE687F}"/>
          </ac:spMkLst>
        </pc:spChg>
        <pc:spChg chg="add mod">
          <ac:chgData name="박 화원" userId="1622239085e80804" providerId="LiveId" clId="{5B170B98-7B58-4EBD-BD3A-85CD4C1CD2A8}" dt="2022-02-24T06:02:27.990" v="1000" actId="1076"/>
          <ac:spMkLst>
            <pc:docMk/>
            <pc:sldMk cId="654706319" sldId="258"/>
            <ac:spMk id="43" creationId="{468383D8-E779-42E8-AAC3-0D40A58A4199}"/>
          </ac:spMkLst>
        </pc:spChg>
        <pc:spChg chg="add mod">
          <ac:chgData name="박 화원" userId="1622239085e80804" providerId="LiveId" clId="{5B170B98-7B58-4EBD-BD3A-85CD4C1CD2A8}" dt="2022-02-24T06:06:10.999" v="1587" actId="1038"/>
          <ac:spMkLst>
            <pc:docMk/>
            <pc:sldMk cId="654706319" sldId="258"/>
            <ac:spMk id="44" creationId="{57107ABD-CF87-4EB2-9E9E-6E5AE0D37367}"/>
          </ac:spMkLst>
        </pc:spChg>
        <pc:spChg chg="add del mod">
          <ac:chgData name="박 화원" userId="1622239085e80804" providerId="LiveId" clId="{5B170B98-7B58-4EBD-BD3A-85CD4C1CD2A8}" dt="2022-02-24T06:05:28.957" v="1579"/>
          <ac:spMkLst>
            <pc:docMk/>
            <pc:sldMk cId="654706319" sldId="258"/>
            <ac:spMk id="45" creationId="{5B0F8975-1629-47C7-855C-AA4AF4E31354}"/>
          </ac:spMkLst>
        </pc:spChg>
        <pc:grpChg chg="del">
          <ac:chgData name="박 화원" userId="1622239085e80804" providerId="LiveId" clId="{5B170B98-7B58-4EBD-BD3A-85CD4C1CD2A8}" dt="2022-02-24T05:43:45.938" v="713" actId="478"/>
          <ac:grpSpMkLst>
            <pc:docMk/>
            <pc:sldMk cId="654706319" sldId="258"/>
            <ac:grpSpMk id="3" creationId="{00000000-0000-0000-0000-000000000000}"/>
          </ac:grpSpMkLst>
        </pc:grpChg>
        <pc:grpChg chg="del">
          <ac:chgData name="박 화원" userId="1622239085e80804" providerId="LiveId" clId="{5B170B98-7B58-4EBD-BD3A-85CD4C1CD2A8}" dt="2022-02-24T05:43:33.992" v="677" actId="21"/>
          <ac:grpSpMkLst>
            <pc:docMk/>
            <pc:sldMk cId="654706319" sldId="258"/>
            <ac:grpSpMk id="15" creationId="{00000000-0000-0000-0000-000000000000}"/>
          </ac:grpSpMkLst>
        </pc:grpChg>
        <pc:cxnChg chg="add mod">
          <ac:chgData name="박 화원" userId="1622239085e80804" providerId="LiveId" clId="{5B170B98-7B58-4EBD-BD3A-85CD4C1CD2A8}" dt="2022-02-24T06:06:39.196" v="1606" actId="1035"/>
          <ac:cxnSpMkLst>
            <pc:docMk/>
            <pc:sldMk cId="654706319" sldId="258"/>
            <ac:cxnSpMk id="8" creationId="{7D95C77B-FCA2-4267-8CA0-19140C66F6DC}"/>
          </ac:cxnSpMkLst>
        </pc:cxnChg>
      </pc:sldChg>
      <pc:sldChg chg="addSp delSp modSp mod ord setBg modNotesTx">
        <pc:chgData name="박 화원" userId="1622239085e80804" providerId="LiveId" clId="{5B170B98-7B58-4EBD-BD3A-85CD4C1CD2A8}" dt="2022-02-26T15:38:21.652" v="25867" actId="20577"/>
        <pc:sldMkLst>
          <pc:docMk/>
          <pc:sldMk cId="2273742413" sldId="259"/>
        </pc:sldMkLst>
        <pc:spChg chg="add del mod">
          <ac:chgData name="박 화원" userId="1622239085e80804" providerId="LiveId" clId="{5B170B98-7B58-4EBD-BD3A-85CD4C1CD2A8}" dt="2022-02-24T06:09:54.611" v="1644" actId="478"/>
          <ac:spMkLst>
            <pc:docMk/>
            <pc:sldMk cId="2273742413" sldId="259"/>
            <ac:spMk id="6" creationId="{DF72F1F3-0C6E-49FF-BE3C-730BDA993949}"/>
          </ac:spMkLst>
        </pc:spChg>
        <pc:spChg chg="mod">
          <ac:chgData name="박 화원" userId="1622239085e80804" providerId="LiveId" clId="{5B170B98-7B58-4EBD-BD3A-85CD4C1CD2A8}" dt="2022-02-24T06:13:47.053" v="1896" actId="1037"/>
          <ac:spMkLst>
            <pc:docMk/>
            <pc:sldMk cId="2273742413" sldId="259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4T06:13:47.053" v="1896" actId="1037"/>
          <ac:spMkLst>
            <pc:docMk/>
            <pc:sldMk cId="2273742413" sldId="259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5T13:50:42.761" v="7440" actId="20577"/>
          <ac:spMkLst>
            <pc:docMk/>
            <pc:sldMk cId="2273742413" sldId="259"/>
            <ac:spMk id="12" creationId="{00000000-0000-0000-0000-000000000000}"/>
          </ac:spMkLst>
        </pc:spChg>
        <pc:picChg chg="add mod">
          <ac:chgData name="박 화원" userId="1622239085e80804" providerId="LiveId" clId="{5B170B98-7B58-4EBD-BD3A-85CD4C1CD2A8}" dt="2022-02-24T06:08:42.887" v="1620" actId="1076"/>
          <ac:picMkLst>
            <pc:docMk/>
            <pc:sldMk cId="2273742413" sldId="259"/>
            <ac:picMk id="5" creationId="{8B9D0F26-9D18-4FC3-853D-7FD91F19CCD3}"/>
          </ac:picMkLst>
        </pc:picChg>
      </pc:sldChg>
      <pc:sldChg chg="addSp delSp modSp mod modNotesTx">
        <pc:chgData name="박 화원" userId="1622239085e80804" providerId="LiveId" clId="{5B170B98-7B58-4EBD-BD3A-85CD4C1CD2A8}" dt="2022-02-25T13:48:02.045" v="7391" actId="20577"/>
        <pc:sldMkLst>
          <pc:docMk/>
          <pc:sldMk cId="3686575472" sldId="260"/>
        </pc:sldMkLst>
        <pc:spChg chg="add del mod">
          <ac:chgData name="박 화원" userId="1622239085e80804" providerId="LiveId" clId="{5B170B98-7B58-4EBD-BD3A-85CD4C1CD2A8}" dt="2022-02-25T13:45:28.824" v="7343" actId="478"/>
          <ac:spMkLst>
            <pc:docMk/>
            <pc:sldMk cId="3686575472" sldId="260"/>
            <ac:spMk id="4" creationId="{3EC02A2F-9CF6-425F-895A-6F00A4F6E4A4}"/>
          </ac:spMkLst>
        </pc:spChg>
        <pc:spChg chg="add del mod">
          <ac:chgData name="박 화원" userId="1622239085e80804" providerId="LiveId" clId="{5B170B98-7B58-4EBD-BD3A-85CD4C1CD2A8}" dt="2022-02-25T13:44:40.836" v="7332" actId="478"/>
          <ac:spMkLst>
            <pc:docMk/>
            <pc:sldMk cId="3686575472" sldId="260"/>
            <ac:spMk id="5" creationId="{2520E0FD-E111-4687-8215-819CDC6B6BC5}"/>
          </ac:spMkLst>
        </pc:spChg>
        <pc:spChg chg="add del mod">
          <ac:chgData name="박 화원" userId="1622239085e80804" providerId="LiveId" clId="{5B170B98-7B58-4EBD-BD3A-85CD4C1CD2A8}" dt="2022-02-25T13:45:26.713" v="7342" actId="478"/>
          <ac:spMkLst>
            <pc:docMk/>
            <pc:sldMk cId="3686575472" sldId="260"/>
            <ac:spMk id="6" creationId="{9C9BC36F-612F-4295-81B7-AD877781BCC3}"/>
          </ac:spMkLst>
        </pc:spChg>
        <pc:spChg chg="add del mod">
          <ac:chgData name="박 화원" userId="1622239085e80804" providerId="LiveId" clId="{5B170B98-7B58-4EBD-BD3A-85CD4C1CD2A8}" dt="2022-02-25T13:45:02.151" v="7335" actId="478"/>
          <ac:spMkLst>
            <pc:docMk/>
            <pc:sldMk cId="3686575472" sldId="260"/>
            <ac:spMk id="8" creationId="{F7B2D416-B409-4BC2-979F-0FCC55116A77}"/>
          </ac:spMkLst>
        </pc:spChg>
        <pc:spChg chg="add mod">
          <ac:chgData name="박 화원" userId="1622239085e80804" providerId="LiveId" clId="{5B170B98-7B58-4EBD-BD3A-85CD4C1CD2A8}" dt="2022-02-24T07:51:32.805" v="2533" actId="1076"/>
          <ac:spMkLst>
            <pc:docMk/>
            <pc:sldMk cId="3686575472" sldId="260"/>
            <ac:spMk id="9" creationId="{60DAB128-4259-4FC5-9080-EBD49A4F4E7D}"/>
          </ac:spMkLst>
        </pc:spChg>
        <pc:spChg chg="add mod">
          <ac:chgData name="박 화원" userId="1622239085e80804" providerId="LiveId" clId="{5B170B98-7B58-4EBD-BD3A-85CD4C1CD2A8}" dt="2022-02-24T07:51:32.805" v="2533" actId="1076"/>
          <ac:spMkLst>
            <pc:docMk/>
            <pc:sldMk cId="3686575472" sldId="260"/>
            <ac:spMk id="10" creationId="{EF811EA4-445C-466D-B4E5-73AD31A9DBA6}"/>
          </ac:spMkLst>
        </pc:spChg>
        <pc:spChg chg="add del mod">
          <ac:chgData name="박 화원" userId="1622239085e80804" providerId="LiveId" clId="{5B170B98-7B58-4EBD-BD3A-85CD4C1CD2A8}" dt="2022-02-24T07:55:48.859" v="2614"/>
          <ac:spMkLst>
            <pc:docMk/>
            <pc:sldMk cId="3686575472" sldId="260"/>
            <ac:spMk id="11" creationId="{72D974E0-04DF-4C36-88B3-31F1FFC8A299}"/>
          </ac:spMkLst>
        </pc:spChg>
        <pc:spChg chg="add del mod">
          <ac:chgData name="박 화원" userId="1622239085e80804" providerId="LiveId" clId="{5B170B98-7B58-4EBD-BD3A-85CD4C1CD2A8}" dt="2022-02-25T13:46:04.187" v="7350" actId="478"/>
          <ac:spMkLst>
            <pc:docMk/>
            <pc:sldMk cId="3686575472" sldId="260"/>
            <ac:spMk id="11" creationId="{F3DECB03-2B6D-458F-8667-6027BC842915}"/>
          </ac:spMkLst>
        </pc:spChg>
        <pc:spChg chg="del mod">
          <ac:chgData name="박 화원" userId="1622239085e80804" providerId="LiveId" clId="{5B170B98-7B58-4EBD-BD3A-85CD4C1CD2A8}" dt="2022-02-24T07:51:25.990" v="2532" actId="478"/>
          <ac:spMkLst>
            <pc:docMk/>
            <pc:sldMk cId="3686575472" sldId="260"/>
            <ac:spMk id="23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7:51:25.990" v="2532" actId="478"/>
          <ac:spMkLst>
            <pc:docMk/>
            <pc:sldMk cId="3686575472" sldId="260"/>
            <ac:spMk id="24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7:51:45.762" v="2535" actId="478"/>
          <ac:spMkLst>
            <pc:docMk/>
            <pc:sldMk cId="3686575472" sldId="260"/>
            <ac:spMk id="25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7:51:45.762" v="2535" actId="478"/>
          <ac:spMkLst>
            <pc:docMk/>
            <pc:sldMk cId="3686575472" sldId="260"/>
            <ac:spMk id="26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7:51:45.762" v="2535" actId="478"/>
          <ac:spMkLst>
            <pc:docMk/>
            <pc:sldMk cId="3686575472" sldId="260"/>
            <ac:spMk id="27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7:51:45.762" v="2535" actId="478"/>
          <ac:spMkLst>
            <pc:docMk/>
            <pc:sldMk cId="3686575472" sldId="260"/>
            <ac:spMk id="28" creationId="{00000000-0000-0000-0000-000000000000}"/>
          </ac:spMkLst>
        </pc:spChg>
        <pc:picChg chg="add del mod">
          <ac:chgData name="박 화원" userId="1622239085e80804" providerId="LiveId" clId="{5B170B98-7B58-4EBD-BD3A-85CD4C1CD2A8}" dt="2022-02-25T13:47:21.395" v="7371" actId="478"/>
          <ac:picMkLst>
            <pc:docMk/>
            <pc:sldMk cId="3686575472" sldId="260"/>
            <ac:picMk id="3" creationId="{247FEDC8-BDCB-4FE4-89D1-641174316E54}"/>
          </ac:picMkLst>
        </pc:picChg>
        <pc:picChg chg="del">
          <ac:chgData name="박 화원" userId="1622239085e80804" providerId="LiveId" clId="{5B170B98-7B58-4EBD-BD3A-85CD4C1CD2A8}" dt="2022-02-24T07:51:45.762" v="2535" actId="478"/>
          <ac:picMkLst>
            <pc:docMk/>
            <pc:sldMk cId="3686575472" sldId="260"/>
            <ac:picMk id="5" creationId="{00000000-0000-0000-0000-000000000000}"/>
          </ac:picMkLst>
        </pc:picChg>
        <pc:picChg chg="add mod">
          <ac:chgData name="박 화원" userId="1622239085e80804" providerId="LiveId" clId="{5B170B98-7B58-4EBD-BD3A-85CD4C1CD2A8}" dt="2022-02-25T13:47:40.393" v="7379" actId="1076"/>
          <ac:picMkLst>
            <pc:docMk/>
            <pc:sldMk cId="3686575472" sldId="260"/>
            <ac:picMk id="12" creationId="{96DAC301-7FF7-42FF-8117-60085391A005}"/>
          </ac:picMkLst>
        </pc:picChg>
      </pc:sldChg>
      <pc:sldChg chg="modSp del mod">
        <pc:chgData name="박 화원" userId="1622239085e80804" providerId="LiveId" clId="{5B170B98-7B58-4EBD-BD3A-85CD4C1CD2A8}" dt="2022-02-26T14:02:21.555" v="17574" actId="47"/>
        <pc:sldMkLst>
          <pc:docMk/>
          <pc:sldMk cId="1260936609" sldId="261"/>
        </pc:sldMkLst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9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2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5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6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7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8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19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20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29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30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53.057" v="431" actId="2711"/>
          <ac:spMkLst>
            <pc:docMk/>
            <pc:sldMk cId="1260936609" sldId="261"/>
            <ac:spMk id="31" creationId="{00000000-0000-0000-0000-000000000000}"/>
          </ac:spMkLst>
        </pc:spChg>
      </pc:sldChg>
      <pc:sldChg chg="modSp add del mod setBg">
        <pc:chgData name="박 화원" userId="1622239085e80804" providerId="LiveId" clId="{5B170B98-7B58-4EBD-BD3A-85CD4C1CD2A8}" dt="2022-02-26T15:14:23.445" v="22180" actId="47"/>
        <pc:sldMkLst>
          <pc:docMk/>
          <pc:sldMk cId="3016498245" sldId="262"/>
        </pc:sldMkLst>
        <pc:spChg chg="mod">
          <ac:chgData name="박 화원" userId="1622239085e80804" providerId="LiveId" clId="{5B170B98-7B58-4EBD-BD3A-85CD4C1CD2A8}" dt="2022-02-23T08:15:36.372" v="429" actId="2711"/>
          <ac:spMkLst>
            <pc:docMk/>
            <pc:sldMk cId="3016498245" sldId="262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36.372" v="429" actId="2711"/>
          <ac:spMkLst>
            <pc:docMk/>
            <pc:sldMk cId="3016498245" sldId="262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36.372" v="429" actId="2711"/>
          <ac:spMkLst>
            <pc:docMk/>
            <pc:sldMk cId="3016498245" sldId="262"/>
            <ac:spMk id="12" creationId="{00000000-0000-0000-0000-000000000000}"/>
          </ac:spMkLst>
        </pc:spChg>
      </pc:sldChg>
      <pc:sldChg chg="modSp del mod">
        <pc:chgData name="박 화원" userId="1622239085e80804" providerId="LiveId" clId="{5B170B98-7B58-4EBD-BD3A-85CD4C1CD2A8}" dt="2022-02-26T14:02:19.038" v="17573" actId="47"/>
        <pc:sldMkLst>
          <pc:docMk/>
          <pc:sldMk cId="2690456854" sldId="263"/>
        </pc:sldMkLst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3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4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5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6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7" creationId="{00000000-0000-0000-0000-000000000000}"/>
          </ac:spMkLst>
        </pc:spChg>
        <pc:spChg chg="mod">
          <ac:chgData name="박 화원" userId="1622239085e80804" providerId="LiveId" clId="{5B170B98-7B58-4EBD-BD3A-85CD4C1CD2A8}" dt="2022-02-23T08:15:46.782" v="430" actId="2711"/>
          <ac:spMkLst>
            <pc:docMk/>
            <pc:sldMk cId="2690456854" sldId="263"/>
            <ac:spMk id="28" creationId="{00000000-0000-0000-0000-000000000000}"/>
          </ac:spMkLst>
        </pc:spChg>
      </pc:sldChg>
      <pc:sldChg chg="addSp delSp modSp add mod ord modNotesTx">
        <pc:chgData name="박 화원" userId="1622239085e80804" providerId="LiveId" clId="{5B170B98-7B58-4EBD-BD3A-85CD4C1CD2A8}" dt="2022-02-26T15:06:27.409" v="21263" actId="20577"/>
        <pc:sldMkLst>
          <pc:docMk/>
          <pc:sldMk cId="998909375" sldId="264"/>
        </pc:sldMkLst>
        <pc:spChg chg="mod">
          <ac:chgData name="박 화원" userId="1622239085e80804" providerId="LiveId" clId="{5B170B98-7B58-4EBD-BD3A-85CD4C1CD2A8}" dt="2022-02-24T05:49:51.895" v="789" actId="20577"/>
          <ac:spMkLst>
            <pc:docMk/>
            <pc:sldMk cId="998909375" sldId="264"/>
            <ac:spMk id="4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05:49:34.610" v="785" actId="1038"/>
          <ac:spMkLst>
            <pc:docMk/>
            <pc:sldMk cId="998909375" sldId="264"/>
            <ac:spMk id="5" creationId="{00000000-0000-0000-0000-000000000000}"/>
          </ac:spMkLst>
        </pc:spChg>
        <pc:spChg chg="mod">
          <ac:chgData name="박 화원" userId="1622239085e80804" providerId="LiveId" clId="{5B170B98-7B58-4EBD-BD3A-85CD4C1CD2A8}" dt="2022-02-24T05:40:00.007" v="653" actId="207"/>
          <ac:spMkLst>
            <pc:docMk/>
            <pc:sldMk cId="998909375" sldId="264"/>
            <ac:spMk id="7" creationId="{00000000-0000-0000-0000-000000000000}"/>
          </ac:spMkLst>
        </pc:spChg>
        <pc:spChg chg="mod">
          <ac:chgData name="박 화원" userId="1622239085e80804" providerId="LiveId" clId="{5B170B98-7B58-4EBD-BD3A-85CD4C1CD2A8}" dt="2022-02-24T05:36:52.400" v="625" actId="1076"/>
          <ac:spMkLst>
            <pc:docMk/>
            <pc:sldMk cId="998909375" sldId="264"/>
            <ac:spMk id="8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4:43:10.334" v="439" actId="478"/>
          <ac:spMkLst>
            <pc:docMk/>
            <pc:sldMk cId="998909375" sldId="264"/>
            <ac:spMk id="9" creationId="{00000000-0000-0000-0000-000000000000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2" creationId="{C49D9A5C-CCE0-44C9-8311-D1681AC6FF0C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3" creationId="{52AA2B5A-E9E5-4C70-9D2F-C945BD8880C4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4" creationId="{FB1679EF-2600-4ABB-AF6D-203ECD2201CC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5" creationId="{E9EDE27D-C986-4D7D-9D81-DEB46926EE64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7" creationId="{6D83FEDD-66D9-4B43-BFC6-968E9CE71CF4}"/>
          </ac:spMkLst>
        </pc:spChg>
        <pc:spChg chg="del">
          <ac:chgData name="박 화원" userId="1622239085e80804" providerId="LiveId" clId="{5B170B98-7B58-4EBD-BD3A-85CD4C1CD2A8}" dt="2022-02-23T05:04:02.803" v="282" actId="21"/>
          <ac:spMkLst>
            <pc:docMk/>
            <pc:sldMk cId="998909375" sldId="264"/>
            <ac:spMk id="18" creationId="{30FD01A2-FA5A-4668-8114-C4DC528F5EA7}"/>
          </ac:spMkLst>
        </pc:spChg>
        <pc:picChg chg="mod">
          <ac:chgData name="박 화원" userId="1622239085e80804" providerId="LiveId" clId="{5B170B98-7B58-4EBD-BD3A-85CD4C1CD2A8}" dt="2022-02-24T06:08:17.167" v="1616" actId="1076"/>
          <ac:picMkLst>
            <pc:docMk/>
            <pc:sldMk cId="998909375" sldId="264"/>
            <ac:picMk id="3" creationId="{221EC804-15C3-4FFE-94A5-6A9C93EA90DD}"/>
          </ac:picMkLst>
        </pc:picChg>
      </pc:sldChg>
      <pc:sldChg chg="add del ord">
        <pc:chgData name="박 화원" userId="1622239085e80804" providerId="LiveId" clId="{5B170B98-7B58-4EBD-BD3A-85CD4C1CD2A8}" dt="2022-02-27T01:11:10.127" v="39470" actId="47"/>
        <pc:sldMkLst>
          <pc:docMk/>
          <pc:sldMk cId="830206826" sldId="265"/>
        </pc:sldMkLst>
      </pc:sldChg>
      <pc:sldChg chg="addSp delSp modSp add del mod">
        <pc:chgData name="박 화원" userId="1622239085e80804" providerId="LiveId" clId="{5B170B98-7B58-4EBD-BD3A-85CD4C1CD2A8}" dt="2022-02-24T05:47:49.956" v="767" actId="47"/>
        <pc:sldMkLst>
          <pc:docMk/>
          <pc:sldMk cId="1808071176" sldId="265"/>
        </pc:sldMkLst>
        <pc:spChg chg="mod">
          <ac:chgData name="박 화원" userId="1622239085e80804" providerId="LiveId" clId="{5B170B98-7B58-4EBD-BD3A-85CD4C1CD2A8}" dt="2022-02-24T05:47:37.873" v="766" actId="1036"/>
          <ac:spMkLst>
            <pc:docMk/>
            <pc:sldMk cId="1808071176" sldId="265"/>
            <ac:spMk id="4" creationId="{00000000-0000-0000-0000-000000000000}"/>
          </ac:spMkLst>
        </pc:spChg>
        <pc:spChg chg="add del">
          <ac:chgData name="박 화원" userId="1622239085e80804" providerId="LiveId" clId="{5B170B98-7B58-4EBD-BD3A-85CD4C1CD2A8}" dt="2022-02-24T05:47:11.346" v="756" actId="478"/>
          <ac:spMkLst>
            <pc:docMk/>
            <pc:sldMk cId="1808071176" sldId="265"/>
            <ac:spMk id="5" creationId="{00000000-0000-0000-0000-000000000000}"/>
          </ac:spMkLst>
        </pc:spChg>
        <pc:picChg chg="mod">
          <ac:chgData name="박 화원" userId="1622239085e80804" providerId="LiveId" clId="{5B170B98-7B58-4EBD-BD3A-85CD4C1CD2A8}" dt="2022-02-24T05:47:34.381" v="760" actId="1076"/>
          <ac:picMkLst>
            <pc:docMk/>
            <pc:sldMk cId="1808071176" sldId="265"/>
            <ac:picMk id="3" creationId="{221EC804-15C3-4FFE-94A5-6A9C93EA90DD}"/>
          </ac:picMkLst>
        </pc:picChg>
      </pc:sldChg>
      <pc:sldChg chg="addSp delSp modSp add mod setBg modNotesTx">
        <pc:chgData name="박 화원" userId="1622239085e80804" providerId="LiveId" clId="{5B170B98-7B58-4EBD-BD3A-85CD4C1CD2A8}" dt="2022-02-26T16:00:55.627" v="28845" actId="20577"/>
        <pc:sldMkLst>
          <pc:docMk/>
          <pc:sldMk cId="3347894827" sldId="266"/>
        </pc:sldMkLst>
        <pc:spChg chg="add del mod">
          <ac:chgData name="박 화원" userId="1622239085e80804" providerId="LiveId" clId="{5B170B98-7B58-4EBD-BD3A-85CD4C1CD2A8}" dt="2022-02-24T07:54:05.870" v="2567" actId="478"/>
          <ac:spMkLst>
            <pc:docMk/>
            <pc:sldMk cId="3347894827" sldId="266"/>
            <ac:spMk id="2" creationId="{AE718D3D-37A8-4FFE-AF94-9683A631C0B5}"/>
          </ac:spMkLst>
        </pc:spChg>
        <pc:spChg chg="add mod">
          <ac:chgData name="박 화원" userId="1622239085e80804" providerId="LiveId" clId="{5B170B98-7B58-4EBD-BD3A-85CD4C1CD2A8}" dt="2022-02-24T07:55:15.205" v="2581" actId="1076"/>
          <ac:spMkLst>
            <pc:docMk/>
            <pc:sldMk cId="3347894827" sldId="266"/>
            <ac:spMk id="3" creationId="{50C07247-A04D-4C43-A5B6-4E561B6DDEE7}"/>
          </ac:spMkLst>
        </pc:spChg>
        <pc:spChg chg="add mod">
          <ac:chgData name="박 화원" userId="1622239085e80804" providerId="LiveId" clId="{5B170B98-7B58-4EBD-BD3A-85CD4C1CD2A8}" dt="2022-02-24T08:10:25.127" v="2779" actId="1076"/>
          <ac:spMkLst>
            <pc:docMk/>
            <pc:sldMk cId="3347894827" sldId="266"/>
            <ac:spMk id="8" creationId="{A85004D7-A9E8-4CC8-B857-373D2159BBA2}"/>
          </ac:spMkLst>
        </pc:spChg>
        <pc:spChg chg="add del mod">
          <ac:chgData name="박 화원" userId="1622239085e80804" providerId="LiveId" clId="{5B170B98-7B58-4EBD-BD3A-85CD4C1CD2A8}" dt="2022-02-24T08:13:14.754" v="3125" actId="478"/>
          <ac:spMkLst>
            <pc:docMk/>
            <pc:sldMk cId="3347894827" sldId="266"/>
            <ac:spMk id="9" creationId="{385D89D1-3677-49CD-BDF0-6270118C8056}"/>
          </ac:spMkLst>
        </pc:spChg>
        <pc:spChg chg="del mod">
          <ac:chgData name="박 화원" userId="1622239085e80804" providerId="LiveId" clId="{5B170B98-7B58-4EBD-BD3A-85CD4C1CD2A8}" dt="2022-02-24T08:13:30.241" v="3127" actId="478"/>
          <ac:spMkLst>
            <pc:docMk/>
            <pc:sldMk cId="3347894827" sldId="266"/>
            <ac:spMk id="10" creationId="{00000000-0000-0000-0000-000000000000}"/>
          </ac:spMkLst>
        </pc:spChg>
        <pc:spChg chg="del mod">
          <ac:chgData name="박 화원" userId="1622239085e80804" providerId="LiveId" clId="{5B170B98-7B58-4EBD-BD3A-85CD4C1CD2A8}" dt="2022-02-24T08:13:31.678" v="3128" actId="478"/>
          <ac:spMkLst>
            <pc:docMk/>
            <pc:sldMk cId="3347894827" sldId="266"/>
            <ac:spMk id="11" creationId="{00000000-0000-0000-0000-000000000000}"/>
          </ac:spMkLst>
        </pc:spChg>
        <pc:spChg chg="add del">
          <ac:chgData name="박 화원" userId="1622239085e80804" providerId="LiveId" clId="{5B170B98-7B58-4EBD-BD3A-85CD4C1CD2A8}" dt="2022-02-24T07:53:02.320" v="2554" actId="478"/>
          <ac:spMkLst>
            <pc:docMk/>
            <pc:sldMk cId="3347894827" sldId="266"/>
            <ac:spMk id="12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08:11:53.991" v="2821"/>
          <ac:spMkLst>
            <pc:docMk/>
            <pc:sldMk cId="3347894827" sldId="266"/>
            <ac:spMk id="13" creationId="{7B49A1ED-3770-4E72-89F5-C71259521E6B}"/>
          </ac:spMkLst>
        </pc:spChg>
        <pc:spChg chg="add mod">
          <ac:chgData name="박 화원" userId="1622239085e80804" providerId="LiveId" clId="{5B170B98-7B58-4EBD-BD3A-85CD4C1CD2A8}" dt="2022-02-24T08:13:49.921" v="3235" actId="20577"/>
          <ac:spMkLst>
            <pc:docMk/>
            <pc:sldMk cId="3347894827" sldId="266"/>
            <ac:spMk id="14" creationId="{D17C9DF0-F3F3-4CFA-8F3E-8B61B1DEA49D}"/>
          </ac:spMkLst>
        </pc:spChg>
        <pc:spChg chg="add mod">
          <ac:chgData name="박 화원" userId="1622239085e80804" providerId="LiveId" clId="{5B170B98-7B58-4EBD-BD3A-85CD4C1CD2A8}" dt="2022-02-24T08:13:55.321" v="3243"/>
          <ac:spMkLst>
            <pc:docMk/>
            <pc:sldMk cId="3347894827" sldId="266"/>
            <ac:spMk id="15" creationId="{FB3A82A1-D84F-429A-9BAF-4321172EEFE2}"/>
          </ac:spMkLst>
        </pc:spChg>
        <pc:picChg chg="mod">
          <ac:chgData name="박 화원" userId="1622239085e80804" providerId="LiveId" clId="{5B170B98-7B58-4EBD-BD3A-85CD4C1CD2A8}" dt="2022-02-24T07:53:07.290" v="2556" actId="1076"/>
          <ac:picMkLst>
            <pc:docMk/>
            <pc:sldMk cId="3347894827" sldId="266"/>
            <ac:picMk id="5" creationId="{8B9D0F26-9D18-4FC3-853D-7FD91F19CCD3}"/>
          </ac:picMkLst>
        </pc:picChg>
      </pc:sldChg>
      <pc:sldChg chg="addSp delSp modSp add mod setBg modNotesTx">
        <pc:chgData name="박 화원" userId="1622239085e80804" providerId="LiveId" clId="{5B170B98-7B58-4EBD-BD3A-85CD4C1CD2A8}" dt="2022-02-24T13:44:35.271" v="5939" actId="21"/>
        <pc:sldMkLst>
          <pc:docMk/>
          <pc:sldMk cId="22604440" sldId="267"/>
        </pc:sldMkLst>
        <pc:spChg chg="mod">
          <ac:chgData name="박 화원" userId="1622239085e80804" providerId="LiveId" clId="{5B170B98-7B58-4EBD-BD3A-85CD4C1CD2A8}" dt="2022-02-24T08:20:04.621" v="3260" actId="1076"/>
          <ac:spMkLst>
            <pc:docMk/>
            <pc:sldMk cId="22604440" sldId="267"/>
            <ac:spMk id="10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13:44:35.271" v="5939" actId="21"/>
          <ac:spMkLst>
            <pc:docMk/>
            <pc:sldMk cId="22604440" sldId="267"/>
            <ac:spMk id="11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08:23:02.847" v="3444" actId="1076"/>
          <ac:spMkLst>
            <pc:docMk/>
            <pc:sldMk cId="22604440" sldId="267"/>
            <ac:spMk id="12" creationId="{00000000-0000-0000-0000-000000000000}"/>
          </ac:spMkLst>
        </pc:spChg>
      </pc:sldChg>
      <pc:sldChg chg="add del setBg">
        <pc:chgData name="박 화원" userId="1622239085e80804" providerId="LiveId" clId="{5B170B98-7B58-4EBD-BD3A-85CD4C1CD2A8}" dt="2022-02-24T08:18:42.416" v="3245" actId="47"/>
        <pc:sldMkLst>
          <pc:docMk/>
          <pc:sldMk cId="2139745027" sldId="267"/>
        </pc:sldMkLst>
      </pc:sldChg>
      <pc:sldChg chg="addSp delSp modSp add mod setBg modAnim modNotesTx">
        <pc:chgData name="박 화원" userId="1622239085e80804" providerId="LiveId" clId="{5B170B98-7B58-4EBD-BD3A-85CD4C1CD2A8}" dt="2022-02-26T15:57:38.545" v="28523" actId="20577"/>
        <pc:sldMkLst>
          <pc:docMk/>
          <pc:sldMk cId="4224124904" sldId="268"/>
        </pc:sldMkLst>
        <pc:spChg chg="add del mod">
          <ac:chgData name="박 화원" userId="1622239085e80804" providerId="LiveId" clId="{5B170B98-7B58-4EBD-BD3A-85CD4C1CD2A8}" dt="2022-02-24T08:27:02.923" v="3482" actId="478"/>
          <ac:spMkLst>
            <pc:docMk/>
            <pc:sldMk cId="4224124904" sldId="268"/>
            <ac:spMk id="2" creationId="{24C496F3-0176-4135-BF0D-B071CD271043}"/>
          </ac:spMkLst>
        </pc:spChg>
        <pc:spChg chg="add del mod">
          <ac:chgData name="박 화원" userId="1622239085e80804" providerId="LiveId" clId="{5B170B98-7B58-4EBD-BD3A-85CD4C1CD2A8}" dt="2022-02-24T08:28:14.744" v="3535" actId="478"/>
          <ac:spMkLst>
            <pc:docMk/>
            <pc:sldMk cId="4224124904" sldId="268"/>
            <ac:spMk id="3" creationId="{7A05BC81-F4DC-4999-A7A9-3B4DC0E94038}"/>
          </ac:spMkLst>
        </pc:spChg>
        <pc:spChg chg="add del mod">
          <ac:chgData name="박 화원" userId="1622239085e80804" providerId="LiveId" clId="{5B170B98-7B58-4EBD-BD3A-85CD4C1CD2A8}" dt="2022-02-24T08:27:03.877" v="3484" actId="478"/>
          <ac:spMkLst>
            <pc:docMk/>
            <pc:sldMk cId="4224124904" sldId="268"/>
            <ac:spMk id="5" creationId="{C224766F-F8A3-4B6D-902B-368082B4412C}"/>
          </ac:spMkLst>
        </pc:spChg>
        <pc:spChg chg="add del mod">
          <ac:chgData name="박 화원" userId="1622239085e80804" providerId="LiveId" clId="{5B170B98-7B58-4EBD-BD3A-85CD4C1CD2A8}" dt="2022-02-24T08:27:03.289" v="3483" actId="478"/>
          <ac:spMkLst>
            <pc:docMk/>
            <pc:sldMk cId="4224124904" sldId="268"/>
            <ac:spMk id="6" creationId="{878BDCAA-EF76-49D6-9C0F-00CBD9FB41CF}"/>
          </ac:spMkLst>
        </pc:spChg>
        <pc:spChg chg="add del mod">
          <ac:chgData name="박 화원" userId="1622239085e80804" providerId="LiveId" clId="{5B170B98-7B58-4EBD-BD3A-85CD4C1CD2A8}" dt="2022-02-24T08:28:14.744" v="3535" actId="478"/>
          <ac:spMkLst>
            <pc:docMk/>
            <pc:sldMk cId="4224124904" sldId="268"/>
            <ac:spMk id="8" creationId="{3EB58B45-D752-4A05-ADBB-E28DAEC48D8B}"/>
          </ac:spMkLst>
        </pc:spChg>
        <pc:spChg chg="mod">
          <ac:chgData name="박 화원" userId="1622239085e80804" providerId="LiveId" clId="{5B170B98-7B58-4EBD-BD3A-85CD4C1CD2A8}" dt="2022-02-24T08:29:54.362" v="3634" actId="1038"/>
          <ac:spMkLst>
            <pc:docMk/>
            <pc:sldMk cId="4224124904" sldId="268"/>
            <ac:spMk id="9" creationId="{60DAB128-4259-4FC5-9080-EBD49A4F4E7D}"/>
          </ac:spMkLst>
        </pc:spChg>
        <pc:spChg chg="mod ord">
          <ac:chgData name="박 화원" userId="1622239085e80804" providerId="LiveId" clId="{5B170B98-7B58-4EBD-BD3A-85CD4C1CD2A8}" dt="2022-02-24T08:29:54.362" v="3634" actId="1038"/>
          <ac:spMkLst>
            <pc:docMk/>
            <pc:sldMk cId="4224124904" sldId="268"/>
            <ac:spMk id="10" creationId="{EF811EA4-445C-466D-B4E5-73AD31A9DBA6}"/>
          </ac:spMkLst>
        </pc:spChg>
        <pc:spChg chg="add del">
          <ac:chgData name="박 화원" userId="1622239085e80804" providerId="LiveId" clId="{5B170B98-7B58-4EBD-BD3A-85CD4C1CD2A8}" dt="2022-02-24T08:30:01.103" v="3636" actId="478"/>
          <ac:spMkLst>
            <pc:docMk/>
            <pc:sldMk cId="4224124904" sldId="268"/>
            <ac:spMk id="11" creationId="{79803DFC-9D04-4E90-8801-2C2CA8E93252}"/>
          </ac:spMkLst>
        </pc:spChg>
        <pc:spChg chg="add del">
          <ac:chgData name="박 화원" userId="1622239085e80804" providerId="LiveId" clId="{5B170B98-7B58-4EBD-BD3A-85CD4C1CD2A8}" dt="2022-02-24T08:29:17.680" v="3538" actId="26606"/>
          <ac:spMkLst>
            <pc:docMk/>
            <pc:sldMk cId="4224124904" sldId="268"/>
            <ac:spMk id="15" creationId="{8E20FA99-AAAC-4AF3-9FAE-707420324F1C}"/>
          </ac:spMkLst>
        </pc:spChg>
        <pc:spChg chg="add del">
          <ac:chgData name="박 화원" userId="1622239085e80804" providerId="LiveId" clId="{5B170B98-7B58-4EBD-BD3A-85CD4C1CD2A8}" dt="2022-02-24T08:29:17.680" v="3538" actId="26606"/>
          <ac:spMkLst>
            <pc:docMk/>
            <pc:sldMk cId="4224124904" sldId="268"/>
            <ac:spMk id="17" creationId="{9573BE85-6043-4C3A-A7DD-483A0A5FB740}"/>
          </ac:spMkLst>
        </pc:spChg>
        <pc:spChg chg="add mod">
          <ac:chgData name="박 화원" userId="1622239085e80804" providerId="LiveId" clId="{5B170B98-7B58-4EBD-BD3A-85CD4C1CD2A8}" dt="2022-02-24T12:36:45.768" v="3680" actId="207"/>
          <ac:spMkLst>
            <pc:docMk/>
            <pc:sldMk cId="4224124904" sldId="268"/>
            <ac:spMk id="18" creationId="{AF376298-2F0C-4DDA-9F4E-37D15FEAE2EC}"/>
          </ac:spMkLst>
        </pc:spChg>
        <pc:spChg chg="add del">
          <ac:chgData name="박 화원" userId="1622239085e80804" providerId="LiveId" clId="{5B170B98-7B58-4EBD-BD3A-85CD4C1CD2A8}" dt="2022-02-24T08:29:23.008" v="3540" actId="26606"/>
          <ac:spMkLst>
            <pc:docMk/>
            <pc:sldMk cId="4224124904" sldId="268"/>
            <ac:spMk id="19" creationId="{6437CC72-F4A8-4DC3-AFAB-D22C482C8100}"/>
          </ac:spMkLst>
        </pc:spChg>
        <pc:spChg chg="add del">
          <ac:chgData name="박 화원" userId="1622239085e80804" providerId="LiveId" clId="{5B170B98-7B58-4EBD-BD3A-85CD4C1CD2A8}" dt="2022-02-24T08:29:23.008" v="3540" actId="26606"/>
          <ac:spMkLst>
            <pc:docMk/>
            <pc:sldMk cId="4224124904" sldId="268"/>
            <ac:spMk id="20" creationId="{3346177D-ADC4-4968-B747-5CFCD390B5B9}"/>
          </ac:spMkLst>
        </pc:spChg>
        <pc:spChg chg="add del">
          <ac:chgData name="박 화원" userId="1622239085e80804" providerId="LiveId" clId="{5B170B98-7B58-4EBD-BD3A-85CD4C1CD2A8}" dt="2022-02-24T08:29:23.008" v="3540" actId="26606"/>
          <ac:spMkLst>
            <pc:docMk/>
            <pc:sldMk cId="4224124904" sldId="268"/>
            <ac:spMk id="21" creationId="{0844A943-BF79-4FEA-ABB1-3BD54D236606}"/>
          </ac:spMkLst>
        </pc:spChg>
        <pc:spChg chg="add del mod">
          <ac:chgData name="박 화원" userId="1622239085e80804" providerId="LiveId" clId="{5B170B98-7B58-4EBD-BD3A-85CD4C1CD2A8}" dt="2022-02-24T12:36:16.612" v="3673" actId="478"/>
          <ac:spMkLst>
            <pc:docMk/>
            <pc:sldMk cId="4224124904" sldId="268"/>
            <ac:spMk id="22" creationId="{2A23295F-5051-440D-8C40-29E6B096E0BA}"/>
          </ac:spMkLst>
        </pc:spChg>
        <pc:spChg chg="add del">
          <ac:chgData name="박 화원" userId="1622239085e80804" providerId="LiveId" clId="{5B170B98-7B58-4EBD-BD3A-85CD4C1CD2A8}" dt="2022-02-24T08:29:25.360" v="3542" actId="26606"/>
          <ac:spMkLst>
            <pc:docMk/>
            <pc:sldMk cId="4224124904" sldId="268"/>
            <ac:spMk id="23" creationId="{5E39A796-BE83-48B1-B33F-35C4A32AAB57}"/>
          </ac:spMkLst>
        </pc:spChg>
        <pc:spChg chg="add del">
          <ac:chgData name="박 화원" userId="1622239085e80804" providerId="LiveId" clId="{5B170B98-7B58-4EBD-BD3A-85CD4C1CD2A8}" dt="2022-02-24T08:29:25.360" v="3542" actId="26606"/>
          <ac:spMkLst>
            <pc:docMk/>
            <pc:sldMk cId="4224124904" sldId="268"/>
            <ac:spMk id="24" creationId="{72F84B47-E267-4194-8194-831DB7B5547F}"/>
          </ac:spMkLst>
        </pc:spChg>
        <pc:spChg chg="add del mod">
          <ac:chgData name="박 화원" userId="1622239085e80804" providerId="LiveId" clId="{5B170B98-7B58-4EBD-BD3A-85CD4C1CD2A8}" dt="2022-02-24T12:36:16.120" v="3672" actId="478"/>
          <ac:spMkLst>
            <pc:docMk/>
            <pc:sldMk cId="4224124904" sldId="268"/>
            <ac:spMk id="25" creationId="{2CE234BB-89A6-4845-8FB1-B148EAEA017A}"/>
          </ac:spMkLst>
        </pc:spChg>
        <pc:spChg chg="add del">
          <ac:chgData name="박 화원" userId="1622239085e80804" providerId="LiveId" clId="{5B170B98-7B58-4EBD-BD3A-85CD4C1CD2A8}" dt="2022-02-24T08:29:29.797" v="3544" actId="26606"/>
          <ac:spMkLst>
            <pc:docMk/>
            <pc:sldMk cId="4224124904" sldId="268"/>
            <ac:spMk id="26" creationId="{8E20FA99-AAAC-4AF3-9FAE-707420324F1C}"/>
          </ac:spMkLst>
        </pc:spChg>
        <pc:spChg chg="add del">
          <ac:chgData name="박 화원" userId="1622239085e80804" providerId="LiveId" clId="{5B170B98-7B58-4EBD-BD3A-85CD4C1CD2A8}" dt="2022-02-24T08:29:29.797" v="3544" actId="26606"/>
          <ac:spMkLst>
            <pc:docMk/>
            <pc:sldMk cId="4224124904" sldId="268"/>
            <ac:spMk id="27" creationId="{9573BE85-6043-4C3A-A7DD-483A0A5FB740}"/>
          </ac:spMkLst>
        </pc:spChg>
        <pc:spChg chg="add mod">
          <ac:chgData name="박 화원" userId="1622239085e80804" providerId="LiveId" clId="{5B170B98-7B58-4EBD-BD3A-85CD4C1CD2A8}" dt="2022-02-24T12:40:02.943" v="3740" actId="113"/>
          <ac:spMkLst>
            <pc:docMk/>
            <pc:sldMk cId="4224124904" sldId="268"/>
            <ac:spMk id="28" creationId="{213640D3-265E-4EE7-A6D2-96B3E1DFEC9D}"/>
          </ac:spMkLst>
        </pc:spChg>
        <pc:spChg chg="add mod">
          <ac:chgData name="박 화원" userId="1622239085e80804" providerId="LiveId" clId="{5B170B98-7B58-4EBD-BD3A-85CD4C1CD2A8}" dt="2022-02-24T13:00:47.605" v="4266" actId="1035"/>
          <ac:spMkLst>
            <pc:docMk/>
            <pc:sldMk cId="4224124904" sldId="268"/>
            <ac:spMk id="29" creationId="{4CDD8253-E75F-4611-B401-DAB26C0C1935}"/>
          </ac:spMkLst>
        </pc:spChg>
        <pc:spChg chg="add mod">
          <ac:chgData name="박 화원" userId="1622239085e80804" providerId="LiveId" clId="{5B170B98-7B58-4EBD-BD3A-85CD4C1CD2A8}" dt="2022-02-26T15:57:00.095" v="28509" actId="1076"/>
          <ac:spMkLst>
            <pc:docMk/>
            <pc:sldMk cId="4224124904" sldId="268"/>
            <ac:spMk id="30" creationId="{5557DF54-2649-4051-B132-270A6F8B09C0}"/>
          </ac:spMkLst>
        </pc:spChg>
        <pc:spChg chg="add mod">
          <ac:chgData name="박 화원" userId="1622239085e80804" providerId="LiveId" clId="{5B170B98-7B58-4EBD-BD3A-85CD4C1CD2A8}" dt="2022-02-24T12:59:42.142" v="4247" actId="1076"/>
          <ac:spMkLst>
            <pc:docMk/>
            <pc:sldMk cId="4224124904" sldId="268"/>
            <ac:spMk id="33" creationId="{72BFE489-CC88-4A00-B4E2-2460B65A6D2A}"/>
          </ac:spMkLst>
        </pc:spChg>
        <pc:spChg chg="add mod">
          <ac:chgData name="박 화원" userId="1622239085e80804" providerId="LiveId" clId="{5B170B98-7B58-4EBD-BD3A-85CD4C1CD2A8}" dt="2022-02-24T13:00:53.685" v="4288" actId="1035"/>
          <ac:spMkLst>
            <pc:docMk/>
            <pc:sldMk cId="4224124904" sldId="268"/>
            <ac:spMk id="34" creationId="{D97F169F-5D3C-456B-B6CD-7DF75C1AB605}"/>
          </ac:spMkLst>
        </pc:spChg>
        <pc:spChg chg="add del mod">
          <ac:chgData name="박 화원" userId="1622239085e80804" providerId="LiveId" clId="{5B170B98-7B58-4EBD-BD3A-85CD4C1CD2A8}" dt="2022-02-24T13:01:01.006" v="4296" actId="478"/>
          <ac:spMkLst>
            <pc:docMk/>
            <pc:sldMk cId="4224124904" sldId="268"/>
            <ac:spMk id="35" creationId="{DE9CBAA1-8959-4215-A86D-772267E12D10}"/>
          </ac:spMkLst>
        </pc:spChg>
        <pc:spChg chg="add mod">
          <ac:chgData name="박 화원" userId="1622239085e80804" providerId="LiveId" clId="{5B170B98-7B58-4EBD-BD3A-85CD4C1CD2A8}" dt="2022-02-24T13:01:14.704" v="4300" actId="20577"/>
          <ac:spMkLst>
            <pc:docMk/>
            <pc:sldMk cId="4224124904" sldId="268"/>
            <ac:spMk id="36" creationId="{50FC20EA-715F-4DAD-8E6B-DFBDF8C9E730}"/>
          </ac:spMkLst>
        </pc:spChg>
        <pc:picChg chg="add del mod">
          <ac:chgData name="박 화원" userId="1622239085e80804" providerId="LiveId" clId="{5B170B98-7B58-4EBD-BD3A-85CD4C1CD2A8}" dt="2022-02-24T08:29:43.062" v="3547" actId="931"/>
          <ac:picMkLst>
            <pc:docMk/>
            <pc:sldMk cId="4224124904" sldId="268"/>
            <ac:picMk id="7" creationId="{AEBE19BE-A622-4ACC-9B66-37A2E442EE40}"/>
          </ac:picMkLst>
        </pc:picChg>
        <pc:picChg chg="add del mod">
          <ac:chgData name="박 화원" userId="1622239085e80804" providerId="LiveId" clId="{5B170B98-7B58-4EBD-BD3A-85CD4C1CD2A8}" dt="2022-02-24T12:35:58.535" v="3669" actId="478"/>
          <ac:picMkLst>
            <pc:docMk/>
            <pc:sldMk cId="4224124904" sldId="268"/>
            <ac:picMk id="13" creationId="{67A9CAA7-8AAF-4BD6-9059-3EF378C95B63}"/>
          </ac:picMkLst>
        </pc:picChg>
        <pc:picChg chg="add mod">
          <ac:chgData name="박 화원" userId="1622239085e80804" providerId="LiveId" clId="{5B170B98-7B58-4EBD-BD3A-85CD4C1CD2A8}" dt="2022-02-24T13:42:31.867" v="5925" actId="207"/>
          <ac:picMkLst>
            <pc:docMk/>
            <pc:sldMk cId="4224124904" sldId="268"/>
            <ac:picMk id="16" creationId="{91E6AF1E-6514-4E3C-A52F-5C1670F601F2}"/>
          </ac:picMkLst>
        </pc:picChg>
        <pc:cxnChg chg="add mod">
          <ac:chgData name="박 화원" userId="1622239085e80804" providerId="LiveId" clId="{5B170B98-7B58-4EBD-BD3A-85CD4C1CD2A8}" dt="2022-02-24T13:00:47.605" v="4266" actId="1035"/>
          <ac:cxnSpMkLst>
            <pc:docMk/>
            <pc:sldMk cId="4224124904" sldId="268"/>
            <ac:cxnSpMk id="31" creationId="{F2CD3A6C-21F6-411F-8E0C-A9336C05D56E}"/>
          </ac:cxnSpMkLst>
        </pc:cxnChg>
        <pc:cxnChg chg="add del mod">
          <ac:chgData name="박 화원" userId="1622239085e80804" providerId="LiveId" clId="{5B170B98-7B58-4EBD-BD3A-85CD4C1CD2A8}" dt="2022-02-24T12:56:00.199" v="4106"/>
          <ac:cxnSpMkLst>
            <pc:docMk/>
            <pc:sldMk cId="4224124904" sldId="268"/>
            <ac:cxnSpMk id="32" creationId="{F8EDD02D-DFCE-43AE-8D06-A272E0877F0B}"/>
          </ac:cxnSpMkLst>
        </pc:cxnChg>
      </pc:sldChg>
      <pc:sldChg chg="addSp delSp modSp add mod ord modAnim addCm modNotesTx">
        <pc:chgData name="박 화원" userId="1622239085e80804" providerId="LiveId" clId="{5B170B98-7B58-4EBD-BD3A-85CD4C1CD2A8}" dt="2022-02-27T02:37:58.837" v="46180" actId="20578"/>
        <pc:sldMkLst>
          <pc:docMk/>
          <pc:sldMk cId="590565713" sldId="269"/>
        </pc:sldMkLst>
        <pc:spChg chg="add del mod">
          <ac:chgData name="박 화원" userId="1622239085e80804" providerId="LiveId" clId="{5B170B98-7B58-4EBD-BD3A-85CD4C1CD2A8}" dt="2022-02-24T13:19:26.374" v="5850" actId="478"/>
          <ac:spMkLst>
            <pc:docMk/>
            <pc:sldMk cId="590565713" sldId="269"/>
            <ac:spMk id="2" creationId="{BE6F26CE-63C2-485E-912D-DA3BF2DB2828}"/>
          </ac:spMkLst>
        </pc:spChg>
        <pc:spChg chg="mod ord">
          <ac:chgData name="박 화원" userId="1622239085e80804" providerId="LiveId" clId="{5B170B98-7B58-4EBD-BD3A-85CD4C1CD2A8}" dt="2022-02-24T13:11:21.833" v="5741" actId="167"/>
          <ac:spMkLst>
            <pc:docMk/>
            <pc:sldMk cId="590565713" sldId="269"/>
            <ac:spMk id="3" creationId="{7A05BC81-F4DC-4999-A7A9-3B4DC0E94038}"/>
          </ac:spMkLst>
        </pc:spChg>
        <pc:spChg chg="add del">
          <ac:chgData name="박 화원" userId="1622239085e80804" providerId="LiveId" clId="{5B170B98-7B58-4EBD-BD3A-85CD4C1CD2A8}" dt="2022-02-24T13:19:44.812" v="5852" actId="478"/>
          <ac:spMkLst>
            <pc:docMk/>
            <pc:sldMk cId="590565713" sldId="269"/>
            <ac:spMk id="4" creationId="{412EE4CE-9ADD-4FB7-B379-7A5C16DAF47A}"/>
          </ac:spMkLst>
        </pc:spChg>
        <pc:spChg chg="add del mod">
          <ac:chgData name="박 화원" userId="1622239085e80804" providerId="LiveId" clId="{5B170B98-7B58-4EBD-BD3A-85CD4C1CD2A8}" dt="2022-02-24T13:20:00.123" v="5856" actId="478"/>
          <ac:spMkLst>
            <pc:docMk/>
            <pc:sldMk cId="590565713" sldId="269"/>
            <ac:spMk id="5" creationId="{D39054B5-1BB1-4FFD-A41D-B4230A53207A}"/>
          </ac:spMkLst>
        </pc:spChg>
        <pc:spChg chg="add del mod">
          <ac:chgData name="박 화원" userId="1622239085e80804" providerId="LiveId" clId="{5B170B98-7B58-4EBD-BD3A-85CD4C1CD2A8}" dt="2022-02-24T13:11:51.547" v="5748" actId="21"/>
          <ac:spMkLst>
            <pc:docMk/>
            <pc:sldMk cId="590565713" sldId="269"/>
            <ac:spMk id="6" creationId="{9244C6E1-FD6A-4267-9E3A-EE147209CEC9}"/>
          </ac:spMkLst>
        </pc:spChg>
        <pc:spChg chg="add mod">
          <ac:chgData name="박 화원" userId="1622239085e80804" providerId="LiveId" clId="{5B170B98-7B58-4EBD-BD3A-85CD4C1CD2A8}" dt="2022-02-24T13:43:13.649" v="5932" actId="207"/>
          <ac:spMkLst>
            <pc:docMk/>
            <pc:sldMk cId="590565713" sldId="269"/>
            <ac:spMk id="7" creationId="{B24D149B-38F2-416E-94E9-5490F7FCDABE}"/>
          </ac:spMkLst>
        </pc:spChg>
        <pc:spChg chg="del mod">
          <ac:chgData name="박 화원" userId="1622239085e80804" providerId="LiveId" clId="{5B170B98-7B58-4EBD-BD3A-85CD4C1CD2A8}" dt="2022-02-24T13:07:51.131" v="5537" actId="21"/>
          <ac:spMkLst>
            <pc:docMk/>
            <pc:sldMk cId="590565713" sldId="269"/>
            <ac:spMk id="8" creationId="{3EB58B45-D752-4A05-ADBB-E28DAEC48D8B}"/>
          </ac:spMkLst>
        </pc:spChg>
        <pc:spChg chg="add del mod">
          <ac:chgData name="박 화원" userId="1622239085e80804" providerId="LiveId" clId="{5B170B98-7B58-4EBD-BD3A-85CD4C1CD2A8}" dt="2022-02-24T13:10:24.658" v="5714" actId="478"/>
          <ac:spMkLst>
            <pc:docMk/>
            <pc:sldMk cId="590565713" sldId="269"/>
            <ac:spMk id="9" creationId="{60DAB128-4259-4FC5-9080-EBD49A4F4E7D}"/>
          </ac:spMkLst>
        </pc:spChg>
        <pc:spChg chg="add del mod">
          <ac:chgData name="박 화원" userId="1622239085e80804" providerId="LiveId" clId="{5B170B98-7B58-4EBD-BD3A-85CD4C1CD2A8}" dt="2022-02-24T13:15:41.953" v="5751" actId="255"/>
          <ac:spMkLst>
            <pc:docMk/>
            <pc:sldMk cId="590565713" sldId="269"/>
            <ac:spMk id="10" creationId="{EF811EA4-445C-466D-B4E5-73AD31A9DBA6}"/>
          </ac:spMkLst>
        </pc:spChg>
        <pc:spChg chg="add mod">
          <ac:chgData name="박 화원" userId="1622239085e80804" providerId="LiveId" clId="{5B170B98-7B58-4EBD-BD3A-85CD4C1CD2A8}" dt="2022-02-24T13:43:15.402" v="5933" actId="207"/>
          <ac:spMkLst>
            <pc:docMk/>
            <pc:sldMk cId="590565713" sldId="269"/>
            <ac:spMk id="11" creationId="{37D79E31-210C-49A4-B197-12689DE22817}"/>
          </ac:spMkLst>
        </pc:spChg>
        <pc:spChg chg="add mod">
          <ac:chgData name="박 화원" userId="1622239085e80804" providerId="LiveId" clId="{5B170B98-7B58-4EBD-BD3A-85CD4C1CD2A8}" dt="2022-02-24T13:43:11.236" v="5931" actId="207"/>
          <ac:spMkLst>
            <pc:docMk/>
            <pc:sldMk cId="590565713" sldId="269"/>
            <ac:spMk id="12" creationId="{7B715815-AEBA-4C0E-A5B2-7BE63666B01E}"/>
          </ac:spMkLst>
        </pc:spChg>
        <pc:spChg chg="add del mod">
          <ac:chgData name="박 화원" userId="1622239085e80804" providerId="LiveId" clId="{5B170B98-7B58-4EBD-BD3A-85CD4C1CD2A8}" dt="2022-02-24T13:22:06.423" v="5889" actId="478"/>
          <ac:spMkLst>
            <pc:docMk/>
            <pc:sldMk cId="590565713" sldId="269"/>
            <ac:spMk id="13" creationId="{D47B48F4-DEFB-48AC-99EF-A1E3D2C9290E}"/>
          </ac:spMkLst>
        </pc:spChg>
        <pc:spChg chg="add del mod">
          <ac:chgData name="박 화원" userId="1622239085e80804" providerId="LiveId" clId="{5B170B98-7B58-4EBD-BD3A-85CD4C1CD2A8}" dt="2022-02-24T13:22:04.457" v="5888" actId="478"/>
          <ac:spMkLst>
            <pc:docMk/>
            <pc:sldMk cId="590565713" sldId="269"/>
            <ac:spMk id="14" creationId="{E5655461-ED23-4DF4-AEB9-14D8E53019D7}"/>
          </ac:spMkLst>
        </pc:spChg>
        <pc:spChg chg="add del mod">
          <ac:chgData name="박 화원" userId="1622239085e80804" providerId="LiveId" clId="{5B170B98-7B58-4EBD-BD3A-85CD4C1CD2A8}" dt="2022-02-24T13:22:00.891" v="5887" actId="478"/>
          <ac:spMkLst>
            <pc:docMk/>
            <pc:sldMk cId="590565713" sldId="269"/>
            <ac:spMk id="15" creationId="{A90F3613-97F6-449B-AAC3-9DA0EF53F3BF}"/>
          </ac:spMkLst>
        </pc:spChg>
        <pc:spChg chg="add del mod">
          <ac:chgData name="박 화원" userId="1622239085e80804" providerId="LiveId" clId="{5B170B98-7B58-4EBD-BD3A-85CD4C1CD2A8}" dt="2022-02-24T13:22:37.327" v="5900" actId="478"/>
          <ac:spMkLst>
            <pc:docMk/>
            <pc:sldMk cId="590565713" sldId="269"/>
            <ac:spMk id="16" creationId="{9961A6BA-9D12-49AF-9666-97EBE03E0C5A}"/>
          </ac:spMkLst>
        </pc:spChg>
        <pc:picChg chg="add del mod">
          <ac:chgData name="박 화원" userId="1622239085e80804" providerId="LiveId" clId="{5B170B98-7B58-4EBD-BD3A-85CD4C1CD2A8}" dt="2022-02-24T13:41:41.779" v="5919" actId="478"/>
          <ac:picMkLst>
            <pc:docMk/>
            <pc:sldMk cId="590565713" sldId="269"/>
            <ac:picMk id="18" creationId="{87B0B4FC-569F-4B0A-923A-60F8A7C62159}"/>
          </ac:picMkLst>
        </pc:picChg>
        <pc:picChg chg="add mod">
          <ac:chgData name="박 화원" userId="1622239085e80804" providerId="LiveId" clId="{5B170B98-7B58-4EBD-BD3A-85CD4C1CD2A8}" dt="2022-02-24T13:43:03.785" v="5930" actId="1076"/>
          <ac:picMkLst>
            <pc:docMk/>
            <pc:sldMk cId="590565713" sldId="269"/>
            <ac:picMk id="20" creationId="{58B6221C-C337-457F-ACE8-5465FBB7E7CB}"/>
          </ac:picMkLst>
        </pc:picChg>
        <pc:picChg chg="add mod">
          <ac:chgData name="박 화원" userId="1622239085e80804" providerId="LiveId" clId="{5B170B98-7B58-4EBD-BD3A-85CD4C1CD2A8}" dt="2022-02-26T15:58:46.292" v="28560" actId="1076"/>
          <ac:picMkLst>
            <pc:docMk/>
            <pc:sldMk cId="590565713" sldId="269"/>
            <ac:picMk id="22" creationId="{CB674B25-667D-453E-8183-FE76337D4424}"/>
          </ac:picMkLst>
        </pc:picChg>
      </pc:sldChg>
      <pc:sldChg chg="addSp delSp modSp add mod ord setBg modNotesTx">
        <pc:chgData name="박 화원" userId="1622239085e80804" providerId="LiveId" clId="{5B170B98-7B58-4EBD-BD3A-85CD4C1CD2A8}" dt="2022-02-27T09:46:18.492" v="53188" actId="20577"/>
        <pc:sldMkLst>
          <pc:docMk/>
          <pc:sldMk cId="5164628" sldId="270"/>
        </pc:sldMkLst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4" creationId="{00000000-0000-0000-0000-000000000000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5" creationId="{00000000-0000-0000-0000-000000000000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7" creationId="{00000000-0000-0000-0000-000000000000}"/>
          </ac:spMkLst>
        </pc:spChg>
        <pc:spChg chg="add mod">
          <ac:chgData name="박 화원" userId="1622239085e80804" providerId="LiveId" clId="{5B170B98-7B58-4EBD-BD3A-85CD4C1CD2A8}" dt="2022-02-24T13:46:08.322" v="5970" actId="1076"/>
          <ac:spMkLst>
            <pc:docMk/>
            <pc:sldMk cId="5164628" sldId="270"/>
            <ac:spMk id="14" creationId="{F22C46DC-E011-4EE4-87AC-6616640AF06C}"/>
          </ac:spMkLst>
        </pc:spChg>
        <pc:spChg chg="add del mod">
          <ac:chgData name="박 화원" userId="1622239085e80804" providerId="LiveId" clId="{5B170B98-7B58-4EBD-BD3A-85CD4C1CD2A8}" dt="2022-02-24T13:46:22.059" v="5982"/>
          <ac:spMkLst>
            <pc:docMk/>
            <pc:sldMk cId="5164628" sldId="270"/>
            <ac:spMk id="15" creationId="{AB0059ED-DE2C-4074-BDEA-E03476F3967C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19" creationId="{E085C990-7835-492E-99F0-BE8F95E4CB4C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0" creationId="{7301EE1B-4283-4AE3-A803-B6BE0AA424B7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1" creationId="{80D0EE63-30F8-4ECD-8051-586535CAB547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2" creationId="{27AD0EBB-43AA-487B-80E3-E46C18FB3E07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3" creationId="{9D37977C-0488-422C-8905-03E2E3307EB4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4" creationId="{819239F2-2478-4C53-94FC-E8E2C9367768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5" creationId="{076464CC-6594-437F-A6C8-7827BCD218D4}"/>
          </ac:spMkLst>
        </pc:spChg>
        <pc:spChg chg="del">
          <ac:chgData name="박 화원" userId="1622239085e80804" providerId="LiveId" clId="{5B170B98-7B58-4EBD-BD3A-85CD4C1CD2A8}" dt="2022-02-24T13:44:18.568" v="5935" actId="478"/>
          <ac:spMkLst>
            <pc:docMk/>
            <pc:sldMk cId="5164628" sldId="270"/>
            <ac:spMk id="26" creationId="{CE7D441F-D985-497D-BA13-53F86E6803D2}"/>
          </ac:spMkLst>
        </pc:spChg>
        <pc:picChg chg="del">
          <ac:chgData name="박 화원" userId="1622239085e80804" providerId="LiveId" clId="{5B170B98-7B58-4EBD-BD3A-85CD4C1CD2A8}" dt="2022-02-24T13:44:18.568" v="5935" actId="478"/>
          <ac:picMkLst>
            <pc:docMk/>
            <pc:sldMk cId="5164628" sldId="270"/>
            <ac:picMk id="3" creationId="{221EC804-15C3-4FFE-94A5-6A9C93EA90DD}"/>
          </ac:picMkLst>
        </pc:picChg>
        <pc:picChg chg="add mod">
          <ac:chgData name="박 화원" userId="1622239085e80804" providerId="LiveId" clId="{5B170B98-7B58-4EBD-BD3A-85CD4C1CD2A8}" dt="2022-02-24T14:07:31.701" v="7186"/>
          <ac:picMkLst>
            <pc:docMk/>
            <pc:sldMk cId="5164628" sldId="270"/>
            <ac:picMk id="16" creationId="{6D6D712C-32E0-40D8-BFF2-359435344005}"/>
          </ac:picMkLst>
        </pc:picChg>
      </pc:sldChg>
      <pc:sldChg chg="addSp delSp modSp add mod ord">
        <pc:chgData name="박 화원" userId="1622239085e80804" providerId="LiveId" clId="{5B170B98-7B58-4EBD-BD3A-85CD4C1CD2A8}" dt="2022-02-27T03:50:34.198" v="52849" actId="1076"/>
        <pc:sldMkLst>
          <pc:docMk/>
          <pc:sldMk cId="2110886455" sldId="271"/>
        </pc:sldMkLst>
        <pc:spChg chg="add del mod">
          <ac:chgData name="박 화원" userId="1622239085e80804" providerId="LiveId" clId="{5B170B98-7B58-4EBD-BD3A-85CD4C1CD2A8}" dt="2022-02-27T03:48:10.362" v="52749" actId="478"/>
          <ac:spMkLst>
            <pc:docMk/>
            <pc:sldMk cId="2110886455" sldId="271"/>
            <ac:spMk id="7" creationId="{504BA33D-F045-4C4D-835E-67D3FAA4D41B}"/>
          </ac:spMkLst>
        </pc:spChg>
        <pc:spChg chg="add del mod">
          <ac:chgData name="박 화원" userId="1622239085e80804" providerId="LiveId" clId="{5B170B98-7B58-4EBD-BD3A-85CD4C1CD2A8}" dt="2022-02-26T15:17:37.275" v="22301"/>
          <ac:spMkLst>
            <pc:docMk/>
            <pc:sldMk cId="2110886455" sldId="271"/>
            <ac:spMk id="8" creationId="{2C20E705-C423-46FF-8891-33ADEE416726}"/>
          </ac:spMkLst>
        </pc:spChg>
        <pc:spChg chg="add del mod">
          <ac:chgData name="박 화원" userId="1622239085e80804" providerId="LiveId" clId="{5B170B98-7B58-4EBD-BD3A-85CD4C1CD2A8}" dt="2022-02-27T03:48:27.441" v="52781" actId="478"/>
          <ac:spMkLst>
            <pc:docMk/>
            <pc:sldMk cId="2110886455" sldId="271"/>
            <ac:spMk id="8" creationId="{90DCA4DA-0E0A-4F4C-8549-1A3213652415}"/>
          </ac:spMkLst>
        </pc:spChg>
        <pc:spChg chg="add del mod">
          <ac:chgData name="박 화원" userId="1622239085e80804" providerId="LiveId" clId="{5B170B98-7B58-4EBD-BD3A-85CD4C1CD2A8}" dt="2022-02-25T13:43:10.931" v="7298" actId="478"/>
          <ac:spMkLst>
            <pc:docMk/>
            <pc:sldMk cId="2110886455" sldId="271"/>
            <ac:spMk id="8" creationId="{DB45C03C-6DE9-498F-A487-FB0647CAFEF2}"/>
          </ac:spMkLst>
        </pc:spChg>
        <pc:spChg chg="mod">
          <ac:chgData name="박 화원" userId="1622239085e80804" providerId="LiveId" clId="{5B170B98-7B58-4EBD-BD3A-85CD4C1CD2A8}" dt="2022-02-24T14:10:48.890" v="7273" actId="1035"/>
          <ac:spMkLst>
            <pc:docMk/>
            <pc:sldMk cId="2110886455" sldId="271"/>
            <ac:spMk id="9" creationId="{00000000-0000-0000-0000-000000000000}"/>
          </ac:spMkLst>
        </pc:spChg>
        <pc:spChg chg="add mod">
          <ac:chgData name="박 화원" userId="1622239085e80804" providerId="LiveId" clId="{5B170B98-7B58-4EBD-BD3A-85CD4C1CD2A8}" dt="2022-02-27T03:50:26.479" v="52848" actId="20577"/>
          <ac:spMkLst>
            <pc:docMk/>
            <pc:sldMk cId="2110886455" sldId="271"/>
            <ac:spMk id="10" creationId="{00B439D6-DD48-4E23-A3D1-8205F8D4810E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1" creationId="{854AD1B9-95ED-4181-B857-E262D63C181E}"/>
          </ac:spMkLst>
        </pc:spChg>
        <pc:spChg chg="add mod ord">
          <ac:chgData name="박 화원" userId="1622239085e80804" providerId="LiveId" clId="{5B170B98-7B58-4EBD-BD3A-85CD4C1CD2A8}" dt="2022-02-27T02:23:33.656" v="46061" actId="167"/>
          <ac:spMkLst>
            <pc:docMk/>
            <pc:sldMk cId="2110886455" sldId="271"/>
            <ac:spMk id="11" creationId="{9C7EF3C7-5535-4204-A7E3-EAE1967A36AA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2" creationId="{C4B49543-81D1-4E64-98AD-42294681DA45}"/>
          </ac:spMkLst>
        </pc:spChg>
        <pc:spChg chg="add mod">
          <ac:chgData name="박 화원" userId="1622239085e80804" providerId="LiveId" clId="{5B170B98-7B58-4EBD-BD3A-85CD4C1CD2A8}" dt="2022-02-27T03:50:34.198" v="52849" actId="1076"/>
          <ac:spMkLst>
            <pc:docMk/>
            <pc:sldMk cId="2110886455" sldId="271"/>
            <ac:spMk id="13" creationId="{50E63394-9F60-4004-922F-6EB2837FAA2A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3" creationId="{85F21529-098A-42ED-A262-A54A5DEE6B94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4" creationId="{E453DE48-FF47-4925-A17B-18BE62830DC5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5" creationId="{DABDF6E0-5F2C-4F35-8456-1B6F506E6770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6" creationId="{7F52B070-6F18-4A81-8E35-DB4E7F79AA63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7" creationId="{6B9E9712-36A2-4B0B-9B34-2CE1C65F5123}"/>
          </ac:spMkLst>
        </pc:spChg>
        <pc:spChg chg="add del mod">
          <ac:chgData name="박 화원" userId="1622239085e80804" providerId="LiveId" clId="{5B170B98-7B58-4EBD-BD3A-85CD4C1CD2A8}" dt="2022-02-26T15:19:32.764" v="22698" actId="478"/>
          <ac:spMkLst>
            <pc:docMk/>
            <pc:sldMk cId="2110886455" sldId="271"/>
            <ac:spMk id="18" creationId="{F9E7F42D-1F2C-478C-89D5-ACD4D4E87D98}"/>
          </ac:spMkLst>
        </pc:spChg>
        <pc:spChg chg="add del mod">
          <ac:chgData name="박 화원" userId="1622239085e80804" providerId="LiveId" clId="{5B170B98-7B58-4EBD-BD3A-85CD4C1CD2A8}" dt="2022-02-27T02:22:04.496" v="46032" actId="478"/>
          <ac:spMkLst>
            <pc:docMk/>
            <pc:sldMk cId="2110886455" sldId="271"/>
            <ac:spMk id="19" creationId="{47221A3D-B080-4312-A2DD-00CA0D2C634D}"/>
          </ac:spMkLst>
        </pc:spChg>
        <pc:spChg chg="add del mod">
          <ac:chgData name="박 화원" userId="1622239085e80804" providerId="LiveId" clId="{5B170B98-7B58-4EBD-BD3A-85CD4C1CD2A8}" dt="2022-02-27T02:22:05.394" v="46033" actId="478"/>
          <ac:spMkLst>
            <pc:docMk/>
            <pc:sldMk cId="2110886455" sldId="271"/>
            <ac:spMk id="20" creationId="{7668B3EA-700A-484E-A463-684EE4E6F2EF}"/>
          </ac:spMkLst>
        </pc:spChg>
        <pc:spChg chg="add del mod ord">
          <ac:chgData name="박 화원" userId="1622239085e80804" providerId="LiveId" clId="{5B170B98-7B58-4EBD-BD3A-85CD4C1CD2A8}" dt="2022-02-27T02:23:24.868" v="46059" actId="478"/>
          <ac:spMkLst>
            <pc:docMk/>
            <pc:sldMk cId="2110886455" sldId="271"/>
            <ac:spMk id="24" creationId="{0186C193-6ABD-4B22-9420-BE8B4448BD13}"/>
          </ac:spMkLst>
        </pc:spChg>
        <pc:spChg chg="add mod ord">
          <ac:chgData name="박 화원" userId="1622239085e80804" providerId="LiveId" clId="{5B170B98-7B58-4EBD-BD3A-85CD4C1CD2A8}" dt="2022-02-24T14:10:33.051" v="7256" actId="1076"/>
          <ac:spMkLst>
            <pc:docMk/>
            <pc:sldMk cId="2110886455" sldId="271"/>
            <ac:spMk id="32" creationId="{1FC52ADC-84EA-46CC-A1B7-26BD302BDB25}"/>
          </ac:spMkLst>
        </pc:spChg>
        <pc:spChg chg="add del mod">
          <ac:chgData name="박 화원" userId="1622239085e80804" providerId="LiveId" clId="{5B170B98-7B58-4EBD-BD3A-85CD4C1CD2A8}" dt="2022-02-27T02:22:03.557" v="46031" actId="478"/>
          <ac:spMkLst>
            <pc:docMk/>
            <pc:sldMk cId="2110886455" sldId="271"/>
            <ac:spMk id="33" creationId="{3A26D6F1-3B1C-4C8F-8462-DB75A846CCB7}"/>
          </ac:spMkLst>
        </pc:spChg>
        <pc:grpChg chg="del">
          <ac:chgData name="박 화원" userId="1622239085e80804" providerId="LiveId" clId="{5B170B98-7B58-4EBD-BD3A-85CD4C1CD2A8}" dt="2022-02-24T13:46:38.198" v="5984" actId="478"/>
          <ac:grpSpMkLst>
            <pc:docMk/>
            <pc:sldMk cId="2110886455" sldId="271"/>
            <ac:grpSpMk id="4" creationId="{00000000-0000-0000-0000-000000000000}"/>
          </ac:grpSpMkLst>
        </pc:grpChg>
        <pc:picChg chg="add mod">
          <ac:chgData name="박 화원" userId="1622239085e80804" providerId="LiveId" clId="{5B170B98-7B58-4EBD-BD3A-85CD4C1CD2A8}" dt="2022-02-27T02:23:29.810" v="46060"/>
          <ac:picMkLst>
            <pc:docMk/>
            <pc:sldMk cId="2110886455" sldId="271"/>
            <ac:picMk id="12" creationId="{95232A11-F03A-4A02-9B55-1C027A6D1668}"/>
          </ac:picMkLst>
        </pc:picChg>
        <pc:picChg chg="add del mod">
          <ac:chgData name="박 화원" userId="1622239085e80804" providerId="LiveId" clId="{5B170B98-7B58-4EBD-BD3A-85CD4C1CD2A8}" dt="2022-02-27T02:23:22.146" v="46058" actId="478"/>
          <ac:picMkLst>
            <pc:docMk/>
            <pc:sldMk cId="2110886455" sldId="271"/>
            <ac:picMk id="34" creationId="{D7803660-A3CC-4399-A840-67A62037EFDD}"/>
          </ac:picMkLst>
        </pc:picChg>
        <pc:cxnChg chg="add del mod">
          <ac:chgData name="박 화원" userId="1622239085e80804" providerId="LiveId" clId="{5B170B98-7B58-4EBD-BD3A-85CD4C1CD2A8}" dt="2022-02-24T13:47:23.020" v="6036" actId="11529"/>
          <ac:cxnSpMkLst>
            <pc:docMk/>
            <pc:sldMk cId="2110886455" sldId="271"/>
            <ac:cxnSpMk id="6" creationId="{F5DAF31D-7727-45E6-B67E-647FAFB22953}"/>
          </ac:cxnSpMkLst>
        </pc:cxnChg>
        <pc:cxnChg chg="add del mod">
          <ac:chgData name="박 화원" userId="1622239085e80804" providerId="LiveId" clId="{5B170B98-7B58-4EBD-BD3A-85CD4C1CD2A8}" dt="2022-02-24T13:48:39.160" v="6157" actId="478"/>
          <ac:cxnSpMkLst>
            <pc:docMk/>
            <pc:sldMk cId="2110886455" sldId="271"/>
            <ac:cxnSpMk id="8" creationId="{C11679B7-C1B9-4867-B21D-352D1274838A}"/>
          </ac:cxnSpMkLst>
        </pc:cxnChg>
        <pc:cxnChg chg="add del">
          <ac:chgData name="박 화원" userId="1622239085e80804" providerId="LiveId" clId="{5B170B98-7B58-4EBD-BD3A-85CD4C1CD2A8}" dt="2022-02-24T13:48:16.701" v="6044" actId="11529"/>
          <ac:cxnSpMkLst>
            <pc:docMk/>
            <pc:sldMk cId="2110886455" sldId="271"/>
            <ac:cxnSpMk id="23" creationId="{22E8BAD5-C823-49B1-9C19-9C4B1893787B}"/>
          </ac:cxnSpMkLst>
        </pc:cxnChg>
        <pc:cxnChg chg="add del mod">
          <ac:chgData name="박 화원" userId="1622239085e80804" providerId="LiveId" clId="{5B170B98-7B58-4EBD-BD3A-85CD4C1CD2A8}" dt="2022-02-24T13:48:40.049" v="6158" actId="478"/>
          <ac:cxnSpMkLst>
            <pc:docMk/>
            <pc:sldMk cId="2110886455" sldId="271"/>
            <ac:cxnSpMk id="25" creationId="{E1BECC89-13FA-47EC-B4E5-F1B884C7BD30}"/>
          </ac:cxnSpMkLst>
        </pc:cxnChg>
      </pc:sldChg>
      <pc:sldChg chg="modSp add mod ord setBg modNotesTx">
        <pc:chgData name="박 화원" userId="1622239085e80804" providerId="LiveId" clId="{5B170B98-7B58-4EBD-BD3A-85CD4C1CD2A8}" dt="2022-02-26T16:24:44.175" v="29581"/>
        <pc:sldMkLst>
          <pc:docMk/>
          <pc:sldMk cId="173726817" sldId="272"/>
        </pc:sldMkLst>
        <pc:spChg chg="mod">
          <ac:chgData name="박 화원" userId="1622239085e80804" providerId="LiveId" clId="{5B170B98-7B58-4EBD-BD3A-85CD4C1CD2A8}" dt="2022-02-24T13:58:04.683" v="6787" actId="20577"/>
          <ac:spMkLst>
            <pc:docMk/>
            <pc:sldMk cId="173726817" sldId="272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4T13:58:09.549" v="6795"/>
          <ac:spMkLst>
            <pc:docMk/>
            <pc:sldMk cId="173726817" sldId="272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5T16:23:35.443" v="14747" actId="255"/>
          <ac:spMkLst>
            <pc:docMk/>
            <pc:sldMk cId="173726817" sldId="272"/>
            <ac:spMk id="12" creationId="{00000000-0000-0000-0000-000000000000}"/>
          </ac:spMkLst>
        </pc:spChg>
      </pc:sldChg>
      <pc:sldChg chg="modSp add mod setBg modNotesTx">
        <pc:chgData name="박 화원" userId="1622239085e80804" providerId="LiveId" clId="{5B170B98-7B58-4EBD-BD3A-85CD4C1CD2A8}" dt="2022-02-27T01:09:47.164" v="39469"/>
        <pc:sldMkLst>
          <pc:docMk/>
          <pc:sldMk cId="3429528484" sldId="273"/>
        </pc:sldMkLst>
        <pc:spChg chg="mod">
          <ac:chgData name="박 화원" userId="1622239085e80804" providerId="LiveId" clId="{5B170B98-7B58-4EBD-BD3A-85CD4C1CD2A8}" dt="2022-02-24T14:00:09.398" v="6819" actId="20577"/>
          <ac:spMkLst>
            <pc:docMk/>
            <pc:sldMk cId="3429528484" sldId="273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4T14:00:12.876" v="6826"/>
          <ac:spMkLst>
            <pc:docMk/>
            <pc:sldMk cId="3429528484" sldId="273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7T01:09:47.164" v="39469"/>
          <ac:spMkLst>
            <pc:docMk/>
            <pc:sldMk cId="3429528484" sldId="273"/>
            <ac:spMk id="12" creationId="{00000000-0000-0000-0000-000000000000}"/>
          </ac:spMkLst>
        </pc:spChg>
      </pc:sldChg>
      <pc:sldChg chg="addSp delSp modSp add mod setBg modNotesTx">
        <pc:chgData name="박 화원" userId="1622239085e80804" providerId="LiveId" clId="{5B170B98-7B58-4EBD-BD3A-85CD4C1CD2A8}" dt="2022-02-27T09:45:12.854" v="52861" actId="20577"/>
        <pc:sldMkLst>
          <pc:docMk/>
          <pc:sldMk cId="1433450976" sldId="274"/>
        </pc:sldMkLst>
        <pc:spChg chg="add del mod">
          <ac:chgData name="박 화원" userId="1622239085e80804" providerId="LiveId" clId="{5B170B98-7B58-4EBD-BD3A-85CD4C1CD2A8}" dt="2022-02-27T02:07:28.606" v="45801" actId="478"/>
          <ac:spMkLst>
            <pc:docMk/>
            <pc:sldMk cId="1433450976" sldId="274"/>
            <ac:spMk id="6" creationId="{82DDC4CF-E77D-42F8-A7CE-6B012FEFC2A6}"/>
          </ac:spMkLst>
        </pc:spChg>
        <pc:spChg chg="mod">
          <ac:chgData name="박 화원" userId="1622239085e80804" providerId="LiveId" clId="{5B170B98-7B58-4EBD-BD3A-85CD4C1CD2A8}" dt="2022-02-24T14:04:10.568" v="7037" actId="20577"/>
          <ac:spMkLst>
            <pc:docMk/>
            <pc:sldMk cId="1433450976" sldId="274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4T14:04:40.689" v="7089" actId="20577"/>
          <ac:spMkLst>
            <pc:docMk/>
            <pc:sldMk cId="1433450976" sldId="274"/>
            <ac:spMk id="11" creationId="{00000000-0000-0000-0000-000000000000}"/>
          </ac:spMkLst>
        </pc:spChg>
        <pc:spChg chg="add del mod">
          <ac:chgData name="박 화원" userId="1622239085e80804" providerId="LiveId" clId="{5B170B98-7B58-4EBD-BD3A-85CD4C1CD2A8}" dt="2022-02-24T14:05:29.189" v="7128" actId="255"/>
          <ac:spMkLst>
            <pc:docMk/>
            <pc:sldMk cId="1433450976" sldId="274"/>
            <ac:spMk id="12" creationId="{00000000-0000-0000-0000-000000000000}"/>
          </ac:spMkLst>
        </pc:spChg>
        <pc:picChg chg="add mod">
          <ac:chgData name="박 화원" userId="1622239085e80804" providerId="LiveId" clId="{5B170B98-7B58-4EBD-BD3A-85CD4C1CD2A8}" dt="2022-02-27T02:08:25.785" v="45815" actId="1076"/>
          <ac:picMkLst>
            <pc:docMk/>
            <pc:sldMk cId="1433450976" sldId="274"/>
            <ac:picMk id="7" creationId="{6715CD8E-C544-45C4-A8C7-A046D1131378}"/>
          </ac:picMkLst>
        </pc:picChg>
        <pc:picChg chg="add mod">
          <ac:chgData name="박 화원" userId="1622239085e80804" providerId="LiveId" clId="{5B170B98-7B58-4EBD-BD3A-85CD4C1CD2A8}" dt="2022-02-27T02:08:25.785" v="45815" actId="1076"/>
          <ac:picMkLst>
            <pc:docMk/>
            <pc:sldMk cId="1433450976" sldId="274"/>
            <ac:picMk id="8" creationId="{FFBF8009-A18C-4E22-8B06-FE429B26F1DF}"/>
          </ac:picMkLst>
        </pc:picChg>
      </pc:sldChg>
      <pc:sldChg chg="delSp modSp add del mod setBg modNotesTx">
        <pc:chgData name="박 화원" userId="1622239085e80804" providerId="LiveId" clId="{5B170B98-7B58-4EBD-BD3A-85CD4C1CD2A8}" dt="2022-02-27T09:45:44.351" v="52999" actId="20577"/>
        <pc:sldMkLst>
          <pc:docMk/>
          <pc:sldMk cId="2493383451" sldId="275"/>
        </pc:sldMkLst>
        <pc:spChg chg="del mod">
          <ac:chgData name="박 화원" userId="1622239085e80804" providerId="LiveId" clId="{5B170B98-7B58-4EBD-BD3A-85CD4C1CD2A8}" dt="2022-02-24T14:06:16.327" v="7165" actId="478"/>
          <ac:spMkLst>
            <pc:docMk/>
            <pc:sldMk cId="2493383451" sldId="275"/>
            <ac:spMk id="6" creationId="{82DDC4CF-E77D-42F8-A7CE-6B012FEFC2A6}"/>
          </ac:spMkLst>
        </pc:spChg>
        <pc:spChg chg="del mod">
          <ac:chgData name="박 화원" userId="1622239085e80804" providerId="LiveId" clId="{5B170B98-7B58-4EBD-BD3A-85CD4C1CD2A8}" dt="2022-02-24T14:06:32.416" v="7174" actId="478"/>
          <ac:spMkLst>
            <pc:docMk/>
            <pc:sldMk cId="2493383451" sldId="275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4T14:06:48.699" v="7178" actId="1076"/>
          <ac:spMkLst>
            <pc:docMk/>
            <pc:sldMk cId="2493383451" sldId="275"/>
            <ac:spMk id="11" creationId="{00000000-0000-0000-0000-000000000000}"/>
          </ac:spMkLst>
        </pc:spChg>
        <pc:spChg chg="del">
          <ac:chgData name="박 화원" userId="1622239085e80804" providerId="LiveId" clId="{5B170B98-7B58-4EBD-BD3A-85CD4C1CD2A8}" dt="2022-02-24T14:06:19.892" v="7166" actId="478"/>
          <ac:spMkLst>
            <pc:docMk/>
            <pc:sldMk cId="2493383451" sldId="275"/>
            <ac:spMk id="12" creationId="{00000000-0000-0000-0000-000000000000}"/>
          </ac:spMkLst>
        </pc:spChg>
        <pc:picChg chg="mod">
          <ac:chgData name="박 화원" userId="1622239085e80804" providerId="LiveId" clId="{5B170B98-7B58-4EBD-BD3A-85CD4C1CD2A8}" dt="2022-02-24T14:06:56.522" v="7179" actId="1076"/>
          <ac:picMkLst>
            <pc:docMk/>
            <pc:sldMk cId="2493383451" sldId="275"/>
            <ac:picMk id="5" creationId="{8B9D0F26-9D18-4FC3-853D-7FD91F19CCD3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6T15:41:28.628" v="26347" actId="20577"/>
        <pc:sldMkLst>
          <pc:docMk/>
          <pc:sldMk cId="3630502130" sldId="276"/>
        </pc:sldMkLst>
        <pc:spChg chg="add mod">
          <ac:chgData name="박 화원" userId="1622239085e80804" providerId="LiveId" clId="{5B170B98-7B58-4EBD-BD3A-85CD4C1CD2A8}" dt="2022-02-25T14:01:33.232" v="7803" actId="1035"/>
          <ac:spMkLst>
            <pc:docMk/>
            <pc:sldMk cId="3630502130" sldId="276"/>
            <ac:spMk id="7" creationId="{6DC072DE-2AAD-42AA-8BAE-93476CC35832}"/>
          </ac:spMkLst>
        </pc:spChg>
        <pc:spChg chg="add mod">
          <ac:chgData name="박 화원" userId="1622239085e80804" providerId="LiveId" clId="{5B170B98-7B58-4EBD-BD3A-85CD4C1CD2A8}" dt="2022-02-25T14:01:33.232" v="7803" actId="1035"/>
          <ac:spMkLst>
            <pc:docMk/>
            <pc:sldMk cId="3630502130" sldId="276"/>
            <ac:spMk id="8" creationId="{BA72CFD4-98FD-41A5-8D9F-FAF3844AA888}"/>
          </ac:spMkLst>
        </pc:spChg>
        <pc:spChg chg="add mod">
          <ac:chgData name="박 화원" userId="1622239085e80804" providerId="LiveId" clId="{5B170B98-7B58-4EBD-BD3A-85CD4C1CD2A8}" dt="2022-02-25T14:12:13.163" v="8174" actId="1076"/>
          <ac:spMkLst>
            <pc:docMk/>
            <pc:sldMk cId="3630502130" sldId="276"/>
            <ac:spMk id="13" creationId="{B04A6F5F-4769-47AA-9BE9-CFDBFF093FCD}"/>
          </ac:spMkLst>
        </pc:spChg>
        <pc:spChg chg="add del mod">
          <ac:chgData name="박 화원" userId="1622239085e80804" providerId="LiveId" clId="{5B170B98-7B58-4EBD-BD3A-85CD4C1CD2A8}" dt="2022-02-25T13:55:43.817" v="7703" actId="478"/>
          <ac:spMkLst>
            <pc:docMk/>
            <pc:sldMk cId="3630502130" sldId="276"/>
            <ac:spMk id="14" creationId="{149B4763-75A8-4063-8756-4587DEAA0D76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18" creationId="{65939254-C147-40F6-ABB8-6CBE7022476F}"/>
          </ac:spMkLst>
        </pc:spChg>
        <pc:spChg chg="add mod">
          <ac:chgData name="박 화원" userId="1622239085e80804" providerId="LiveId" clId="{5B170B98-7B58-4EBD-BD3A-85CD4C1CD2A8}" dt="2022-02-25T14:15:52.200" v="8246" actId="1036"/>
          <ac:spMkLst>
            <pc:docMk/>
            <pc:sldMk cId="3630502130" sldId="276"/>
            <ac:spMk id="23" creationId="{AAF0201D-2179-4038-BA41-DC27C02B6870}"/>
          </ac:spMkLst>
        </pc:spChg>
        <pc:spChg chg="add del mod">
          <ac:chgData name="박 화원" userId="1622239085e80804" providerId="LiveId" clId="{5B170B98-7B58-4EBD-BD3A-85CD4C1CD2A8}" dt="2022-02-25T14:02:50.322" v="7833" actId="478"/>
          <ac:spMkLst>
            <pc:docMk/>
            <pc:sldMk cId="3630502130" sldId="276"/>
            <ac:spMk id="24" creationId="{F11D23DC-8B97-416F-A682-90C378DB8531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25" creationId="{2D029946-AB5B-4CDE-BD74-0A60ED8383F4}"/>
          </ac:spMkLst>
        </pc:spChg>
        <pc:spChg chg="add del mod">
          <ac:chgData name="박 화원" userId="1622239085e80804" providerId="LiveId" clId="{5B170B98-7B58-4EBD-BD3A-85CD4C1CD2A8}" dt="2022-02-25T14:07:10.212" v="7988" actId="478"/>
          <ac:spMkLst>
            <pc:docMk/>
            <pc:sldMk cId="3630502130" sldId="276"/>
            <ac:spMk id="26" creationId="{08943DAA-8BE5-49E6-8B0C-39F7EB81B3E0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27" creationId="{7B71DB01-3095-451E-82BE-3413734B84A7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28" creationId="{046B42D0-4F5B-4F31-B723-BD9AFEC1F66F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29" creationId="{0DB06BDA-2697-4F35-A422-404ABB610D32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30" creationId="{97D183DB-4101-4279-80B2-CCD1CFFD3F0A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31" creationId="{0EB8FA68-13A2-4E9B-8DF4-0D42D27C0703}"/>
          </ac:spMkLst>
        </pc:spChg>
        <pc:spChg chg="add mod">
          <ac:chgData name="박 화원" userId="1622239085e80804" providerId="LiveId" clId="{5B170B98-7B58-4EBD-BD3A-85CD4C1CD2A8}" dt="2022-02-25T14:33:47.766" v="8722" actId="207"/>
          <ac:spMkLst>
            <pc:docMk/>
            <pc:sldMk cId="3630502130" sldId="276"/>
            <ac:spMk id="32" creationId="{D2A102FE-DA74-47A3-A491-264AD3EF0847}"/>
          </ac:spMkLst>
        </pc:spChg>
        <pc:spChg chg="add mod">
          <ac:chgData name="박 화원" userId="1622239085e80804" providerId="LiveId" clId="{5B170B98-7B58-4EBD-BD3A-85CD4C1CD2A8}" dt="2022-02-25T14:16:04.663" v="8330" actId="1036"/>
          <ac:spMkLst>
            <pc:docMk/>
            <pc:sldMk cId="3630502130" sldId="276"/>
            <ac:spMk id="35" creationId="{250ECCB4-D80A-4C76-8E12-EC7993F3BC78}"/>
          </ac:spMkLst>
        </pc:spChg>
        <pc:spChg chg="add mod">
          <ac:chgData name="박 화원" userId="1622239085e80804" providerId="LiveId" clId="{5B170B98-7B58-4EBD-BD3A-85CD4C1CD2A8}" dt="2022-02-25T14:15:57.733" v="8284" actId="1036"/>
          <ac:spMkLst>
            <pc:docMk/>
            <pc:sldMk cId="3630502130" sldId="276"/>
            <ac:spMk id="36" creationId="{692B7DC1-A7CA-4C6D-825D-F46A6639E013}"/>
          </ac:spMkLst>
        </pc:spChg>
        <pc:spChg chg="add mod">
          <ac:chgData name="박 화원" userId="1622239085e80804" providerId="LiveId" clId="{5B170B98-7B58-4EBD-BD3A-85CD4C1CD2A8}" dt="2022-02-25T14:16:14.793" v="8391" actId="1036"/>
          <ac:spMkLst>
            <pc:docMk/>
            <pc:sldMk cId="3630502130" sldId="276"/>
            <ac:spMk id="37" creationId="{D6A61D5E-81EA-4DF0-930D-FBC0593E66A7}"/>
          </ac:spMkLst>
        </pc:spChg>
        <pc:spChg chg="add mod">
          <ac:chgData name="박 화원" userId="1622239085e80804" providerId="LiveId" clId="{5B170B98-7B58-4EBD-BD3A-85CD4C1CD2A8}" dt="2022-02-25T14:16:21.481" v="8418" actId="1036"/>
          <ac:spMkLst>
            <pc:docMk/>
            <pc:sldMk cId="3630502130" sldId="276"/>
            <ac:spMk id="38" creationId="{9269B914-63BD-409C-85C2-6FD9EAB8806E}"/>
          </ac:spMkLst>
        </pc:spChg>
        <pc:spChg chg="add mod">
          <ac:chgData name="박 화원" userId="1622239085e80804" providerId="LiveId" clId="{5B170B98-7B58-4EBD-BD3A-85CD4C1CD2A8}" dt="2022-02-25T14:16:25.370" v="8425" actId="1036"/>
          <ac:spMkLst>
            <pc:docMk/>
            <pc:sldMk cId="3630502130" sldId="276"/>
            <ac:spMk id="39" creationId="{D369820B-017A-4647-BAFD-BFC80DD9B687}"/>
          </ac:spMkLst>
        </pc:spChg>
        <pc:spChg chg="add mod">
          <ac:chgData name="박 화원" userId="1622239085e80804" providerId="LiveId" clId="{5B170B98-7B58-4EBD-BD3A-85CD4C1CD2A8}" dt="2022-02-25T14:16:29.304" v="8436" actId="1035"/>
          <ac:spMkLst>
            <pc:docMk/>
            <pc:sldMk cId="3630502130" sldId="276"/>
            <ac:spMk id="40" creationId="{A6F6095B-8AE9-43DA-AC8B-D9DE9A8AD61B}"/>
          </ac:spMkLst>
        </pc:spChg>
        <pc:spChg chg="add mod">
          <ac:chgData name="박 화원" userId="1622239085e80804" providerId="LiveId" clId="{5B170B98-7B58-4EBD-BD3A-85CD4C1CD2A8}" dt="2022-02-25T14:17:11.150" v="8462" actId="1036"/>
          <ac:spMkLst>
            <pc:docMk/>
            <pc:sldMk cId="3630502130" sldId="276"/>
            <ac:spMk id="41" creationId="{AB92E230-17DE-49D9-AB0F-26CD96BF7F7C}"/>
          </ac:spMkLst>
        </pc:spChg>
        <pc:spChg chg="add mod">
          <ac:chgData name="박 화원" userId="1622239085e80804" providerId="LiveId" clId="{5B170B98-7B58-4EBD-BD3A-85CD4C1CD2A8}" dt="2022-02-25T14:17:33.932" v="8532" actId="1076"/>
          <ac:spMkLst>
            <pc:docMk/>
            <pc:sldMk cId="3630502130" sldId="276"/>
            <ac:spMk id="42" creationId="{071E9BD1-1BB0-491A-9941-EE34A7FC587B}"/>
          </ac:spMkLst>
        </pc:spChg>
        <pc:spChg chg="add mod">
          <ac:chgData name="박 화원" userId="1622239085e80804" providerId="LiveId" clId="{5B170B98-7B58-4EBD-BD3A-85CD4C1CD2A8}" dt="2022-02-25T14:17:52.411" v="8534" actId="1076"/>
          <ac:spMkLst>
            <pc:docMk/>
            <pc:sldMk cId="3630502130" sldId="276"/>
            <ac:spMk id="43" creationId="{45346AB6-B615-48DA-975A-7B7F8A732559}"/>
          </ac:spMkLst>
        </pc:spChg>
        <pc:spChg chg="add mod">
          <ac:chgData name="박 화원" userId="1622239085e80804" providerId="LiveId" clId="{5B170B98-7B58-4EBD-BD3A-85CD4C1CD2A8}" dt="2022-02-25T14:18:54.754" v="8570" actId="1036"/>
          <ac:spMkLst>
            <pc:docMk/>
            <pc:sldMk cId="3630502130" sldId="276"/>
            <ac:spMk id="44" creationId="{F9712146-61B4-45B6-8D8E-0F106DFE942A}"/>
          </ac:spMkLst>
        </pc:spChg>
        <pc:spChg chg="add mod">
          <ac:chgData name="박 화원" userId="1622239085e80804" providerId="LiveId" clId="{5B170B98-7B58-4EBD-BD3A-85CD4C1CD2A8}" dt="2022-02-25T14:18:52.202" v="8568" actId="1036"/>
          <ac:spMkLst>
            <pc:docMk/>
            <pc:sldMk cId="3630502130" sldId="276"/>
            <ac:spMk id="45" creationId="{CC977A1A-0DD0-420A-9236-638D44839112}"/>
          </ac:spMkLst>
        </pc:spChg>
        <pc:spChg chg="add mod">
          <ac:chgData name="박 화원" userId="1622239085e80804" providerId="LiveId" clId="{5B170B98-7B58-4EBD-BD3A-85CD4C1CD2A8}" dt="2022-02-25T14:19:04.580" v="8572" actId="1076"/>
          <ac:spMkLst>
            <pc:docMk/>
            <pc:sldMk cId="3630502130" sldId="276"/>
            <ac:spMk id="46" creationId="{DD6FE38D-200C-4F56-A3DE-280B5EF93982}"/>
          </ac:spMkLst>
        </pc:spChg>
        <pc:spChg chg="add mod">
          <ac:chgData name="박 화원" userId="1622239085e80804" providerId="LiveId" clId="{5B170B98-7B58-4EBD-BD3A-85CD4C1CD2A8}" dt="2022-02-25T14:19:10.611" v="8573" actId="1076"/>
          <ac:spMkLst>
            <pc:docMk/>
            <pc:sldMk cId="3630502130" sldId="276"/>
            <ac:spMk id="47" creationId="{CD33A5E0-44FD-4BDF-B55E-8172487F06D8}"/>
          </ac:spMkLst>
        </pc:spChg>
        <pc:spChg chg="add mod">
          <ac:chgData name="박 화원" userId="1622239085e80804" providerId="LiveId" clId="{5B170B98-7B58-4EBD-BD3A-85CD4C1CD2A8}" dt="2022-02-25T14:19:24.533" v="8578" actId="1038"/>
          <ac:spMkLst>
            <pc:docMk/>
            <pc:sldMk cId="3630502130" sldId="276"/>
            <ac:spMk id="48" creationId="{A908ADA5-2703-46FB-A322-EADF57857A1E}"/>
          </ac:spMkLst>
        </pc:spChg>
        <pc:spChg chg="add mod">
          <ac:chgData name="박 화원" userId="1622239085e80804" providerId="LiveId" clId="{5B170B98-7B58-4EBD-BD3A-85CD4C1CD2A8}" dt="2022-02-26T15:10:28.389" v="21810" actId="2711"/>
          <ac:spMkLst>
            <pc:docMk/>
            <pc:sldMk cId="3630502130" sldId="276"/>
            <ac:spMk id="49" creationId="{FFA37138-12BB-4CF1-A243-2CC4EFE3576D}"/>
          </ac:spMkLst>
        </pc:spChg>
        <pc:spChg chg="add mod">
          <ac:chgData name="박 화원" userId="1622239085e80804" providerId="LiveId" clId="{5B170B98-7B58-4EBD-BD3A-85CD4C1CD2A8}" dt="2022-02-25T14:11:23.490" v="8169" actId="571"/>
          <ac:spMkLst>
            <pc:docMk/>
            <pc:sldMk cId="3630502130" sldId="276"/>
            <ac:spMk id="51" creationId="{F5116CE5-7A56-4214-8BE3-CCA6AB42D248}"/>
          </ac:spMkLst>
        </pc:spChg>
        <pc:spChg chg="add mod">
          <ac:chgData name="박 화원" userId="1622239085e80804" providerId="LiveId" clId="{5B170B98-7B58-4EBD-BD3A-85CD4C1CD2A8}" dt="2022-02-25T14:11:23.490" v="8169" actId="571"/>
          <ac:spMkLst>
            <pc:docMk/>
            <pc:sldMk cId="3630502130" sldId="276"/>
            <ac:spMk id="52" creationId="{8FA46830-0F70-4B14-B824-61E55BBB198C}"/>
          </ac:spMkLst>
        </pc:spChg>
        <pc:spChg chg="add mod">
          <ac:chgData name="박 화원" userId="1622239085e80804" providerId="LiveId" clId="{5B170B98-7B58-4EBD-BD3A-85CD4C1CD2A8}" dt="2022-02-25T14:11:23.490" v="8169" actId="571"/>
          <ac:spMkLst>
            <pc:docMk/>
            <pc:sldMk cId="3630502130" sldId="276"/>
            <ac:spMk id="53" creationId="{0974A6E2-8DCA-489E-9D5E-699AD0A44374}"/>
          </ac:spMkLst>
        </pc:spChg>
        <pc:spChg chg="add mod">
          <ac:chgData name="박 화원" userId="1622239085e80804" providerId="LiveId" clId="{5B170B98-7B58-4EBD-BD3A-85CD4C1CD2A8}" dt="2022-02-25T14:11:23.490" v="8169" actId="571"/>
          <ac:spMkLst>
            <pc:docMk/>
            <pc:sldMk cId="3630502130" sldId="276"/>
            <ac:spMk id="54" creationId="{FCBD91DB-23E8-4095-91B0-A352A1EF41D8}"/>
          </ac:spMkLst>
        </pc:spChg>
        <pc:spChg chg="add mod">
          <ac:chgData name="박 화원" userId="1622239085e80804" providerId="LiveId" clId="{5B170B98-7B58-4EBD-BD3A-85CD4C1CD2A8}" dt="2022-02-25T14:11:23.490" v="8169" actId="571"/>
          <ac:spMkLst>
            <pc:docMk/>
            <pc:sldMk cId="3630502130" sldId="276"/>
            <ac:spMk id="55" creationId="{1DE41635-B0C7-4E1E-810D-58E4BC70CC4A}"/>
          </ac:spMkLst>
        </pc:spChg>
        <pc:spChg chg="add del mod">
          <ac:chgData name="박 화원" userId="1622239085e80804" providerId="LiveId" clId="{5B170B98-7B58-4EBD-BD3A-85CD4C1CD2A8}" dt="2022-02-25T14:24:19.454" v="8613" actId="478"/>
          <ac:spMkLst>
            <pc:docMk/>
            <pc:sldMk cId="3630502130" sldId="276"/>
            <ac:spMk id="60" creationId="{9340FB02-B2EF-4430-AFD4-0F2C4AB5CAFC}"/>
          </ac:spMkLst>
        </pc:spChg>
        <pc:spChg chg="add del">
          <ac:chgData name="박 화원" userId="1622239085e80804" providerId="LiveId" clId="{5B170B98-7B58-4EBD-BD3A-85CD4C1CD2A8}" dt="2022-02-25T14:24:23.026" v="8615" actId="478"/>
          <ac:spMkLst>
            <pc:docMk/>
            <pc:sldMk cId="3630502130" sldId="276"/>
            <ac:spMk id="61" creationId="{FCEB3B00-925C-4B86-9242-FF1EE403200B}"/>
          </ac:spMkLst>
        </pc:spChg>
        <pc:spChg chg="add mod ord">
          <ac:chgData name="박 화원" userId="1622239085e80804" providerId="LiveId" clId="{5B170B98-7B58-4EBD-BD3A-85CD4C1CD2A8}" dt="2022-02-25T14:33:56.023" v="8724" actId="207"/>
          <ac:spMkLst>
            <pc:docMk/>
            <pc:sldMk cId="3630502130" sldId="276"/>
            <ac:spMk id="73" creationId="{7536E96F-8C8C-4F46-B283-1E2068EE4D45}"/>
          </ac:spMkLst>
        </pc:spChg>
        <pc:graphicFrameChg chg="add del mod">
          <ac:chgData name="박 화원" userId="1622239085e80804" providerId="LiveId" clId="{5B170B98-7B58-4EBD-BD3A-85CD4C1CD2A8}" dt="2022-02-25T13:58:48.207" v="7750" actId="1957"/>
          <ac:graphicFrameMkLst>
            <pc:docMk/>
            <pc:sldMk cId="3630502130" sldId="276"/>
            <ac:graphicFrameMk id="17" creationId="{99B8EC82-F098-4235-BAF9-2D38906B8B50}"/>
          </ac:graphicFrameMkLst>
        </pc:graphicFrameChg>
        <pc:picChg chg="add del mod">
          <ac:chgData name="박 화원" userId="1622239085e80804" providerId="LiveId" clId="{5B170B98-7B58-4EBD-BD3A-85CD4C1CD2A8}" dt="2022-02-25T14:28:14.865" v="8653" actId="478"/>
          <ac:picMkLst>
            <pc:docMk/>
            <pc:sldMk cId="3630502130" sldId="276"/>
            <ac:picMk id="11" creationId="{9596A9CA-C9F3-4944-B16A-44D6133166FA}"/>
          </ac:picMkLst>
        </pc:picChg>
        <pc:picChg chg="del">
          <ac:chgData name="박 화원" userId="1622239085e80804" providerId="LiveId" clId="{5B170B98-7B58-4EBD-BD3A-85CD4C1CD2A8}" dt="2022-02-25T13:48:16.042" v="7394" actId="478"/>
          <ac:picMkLst>
            <pc:docMk/>
            <pc:sldMk cId="3630502130" sldId="276"/>
            <ac:picMk id="12" creationId="{96DAC301-7FF7-42FF-8117-60085391A005}"/>
          </ac:picMkLst>
        </pc:picChg>
        <pc:picChg chg="add del mod">
          <ac:chgData name="박 화원" userId="1622239085e80804" providerId="LiveId" clId="{5B170B98-7B58-4EBD-BD3A-85CD4C1CD2A8}" dt="2022-02-25T14:01:42.220" v="7809" actId="21"/>
          <ac:picMkLst>
            <pc:docMk/>
            <pc:sldMk cId="3630502130" sldId="276"/>
            <ac:picMk id="21" creationId="{99A4A21B-7E24-4C67-A33A-70611547041D}"/>
          </ac:picMkLst>
        </pc:picChg>
        <pc:picChg chg="add del mod">
          <ac:chgData name="박 화원" userId="1622239085e80804" providerId="LiveId" clId="{5B170B98-7B58-4EBD-BD3A-85CD4C1CD2A8}" dt="2022-02-25T14:08:17.141" v="8105" actId="478"/>
          <ac:picMkLst>
            <pc:docMk/>
            <pc:sldMk cId="3630502130" sldId="276"/>
            <ac:picMk id="22" creationId="{0948B0AC-45D4-445E-9963-84768A6EA6E2}"/>
          </ac:picMkLst>
        </pc:picChg>
        <pc:picChg chg="add del mod">
          <ac:chgData name="박 화원" userId="1622239085e80804" providerId="LiveId" clId="{5B170B98-7B58-4EBD-BD3A-85CD4C1CD2A8}" dt="2022-02-25T14:13:47.825" v="8183" actId="478"/>
          <ac:picMkLst>
            <pc:docMk/>
            <pc:sldMk cId="3630502130" sldId="276"/>
            <ac:picMk id="50" creationId="{00450AAB-580A-4B91-B584-E29C43AEB846}"/>
          </ac:picMkLst>
        </pc:picChg>
        <pc:picChg chg="add mod">
          <ac:chgData name="박 화원" userId="1622239085e80804" providerId="LiveId" clId="{5B170B98-7B58-4EBD-BD3A-85CD4C1CD2A8}" dt="2022-02-25T14:20:46.251" v="8585" actId="1076"/>
          <ac:picMkLst>
            <pc:docMk/>
            <pc:sldMk cId="3630502130" sldId="276"/>
            <ac:picMk id="57" creationId="{C3BD0466-B155-4DF0-85B8-849923F5F54B}"/>
          </ac:picMkLst>
        </pc:picChg>
        <pc:picChg chg="add mod">
          <ac:chgData name="박 화원" userId="1622239085e80804" providerId="LiveId" clId="{5B170B98-7B58-4EBD-BD3A-85CD4C1CD2A8}" dt="2022-02-25T14:20:51.493" v="8587" actId="1037"/>
          <ac:picMkLst>
            <pc:docMk/>
            <pc:sldMk cId="3630502130" sldId="276"/>
            <ac:picMk id="58" creationId="{5C7E87BB-ABB3-465B-B12D-7A8380DE8D36}"/>
          </ac:picMkLst>
        </pc:picChg>
        <pc:picChg chg="add mod">
          <ac:chgData name="박 화원" userId="1622239085e80804" providerId="LiveId" clId="{5B170B98-7B58-4EBD-BD3A-85CD4C1CD2A8}" dt="2022-02-25T14:19:48.955" v="8581" actId="1076"/>
          <ac:picMkLst>
            <pc:docMk/>
            <pc:sldMk cId="3630502130" sldId="276"/>
            <ac:picMk id="59" creationId="{B561A8B0-1999-453D-9BBE-57E9E42A133B}"/>
          </ac:picMkLst>
        </pc:picChg>
        <pc:picChg chg="add mod">
          <ac:chgData name="박 화원" userId="1622239085e80804" providerId="LiveId" clId="{5B170B98-7B58-4EBD-BD3A-85CD4C1CD2A8}" dt="2022-02-25T14:32:36.947" v="8717" actId="1036"/>
          <ac:picMkLst>
            <pc:docMk/>
            <pc:sldMk cId="3630502130" sldId="276"/>
            <ac:picMk id="63" creationId="{51C4B2F3-C977-4A75-BBD9-41A843168689}"/>
          </ac:picMkLst>
        </pc:picChg>
        <pc:picChg chg="add del mod">
          <ac:chgData name="박 화원" userId="1622239085e80804" providerId="LiveId" clId="{5B170B98-7B58-4EBD-BD3A-85CD4C1CD2A8}" dt="2022-02-25T14:30:31.458" v="8689" actId="478"/>
          <ac:picMkLst>
            <pc:docMk/>
            <pc:sldMk cId="3630502130" sldId="276"/>
            <ac:picMk id="65" creationId="{2E30712C-11D0-4A19-9D38-B059B38E6A8B}"/>
          </ac:picMkLst>
        </pc:picChg>
        <pc:picChg chg="add del mod">
          <ac:chgData name="박 화원" userId="1622239085e80804" providerId="LiveId" clId="{5B170B98-7B58-4EBD-BD3A-85CD4C1CD2A8}" dt="2022-02-25T14:29:17.983" v="8665" actId="478"/>
          <ac:picMkLst>
            <pc:docMk/>
            <pc:sldMk cId="3630502130" sldId="276"/>
            <ac:picMk id="67" creationId="{9E26701D-37EA-4DD2-910C-549BEE538107}"/>
          </ac:picMkLst>
        </pc:picChg>
        <pc:picChg chg="add mod">
          <ac:chgData name="박 화원" userId="1622239085e80804" providerId="LiveId" clId="{5B170B98-7B58-4EBD-BD3A-85CD4C1CD2A8}" dt="2022-02-25T14:26:23.652" v="8630" actId="1076"/>
          <ac:picMkLst>
            <pc:docMk/>
            <pc:sldMk cId="3630502130" sldId="276"/>
            <ac:picMk id="68" creationId="{C38A4E9A-B5CF-4CB6-A4C0-EDA70924374B}"/>
          </ac:picMkLst>
        </pc:picChg>
        <pc:picChg chg="add del mod">
          <ac:chgData name="박 화원" userId="1622239085e80804" providerId="LiveId" clId="{5B170B98-7B58-4EBD-BD3A-85CD4C1CD2A8}" dt="2022-02-25T14:29:16.200" v="8662" actId="478"/>
          <ac:picMkLst>
            <pc:docMk/>
            <pc:sldMk cId="3630502130" sldId="276"/>
            <ac:picMk id="70" creationId="{2472031D-389B-40C9-B041-976F587C1434}"/>
          </ac:picMkLst>
        </pc:picChg>
        <pc:picChg chg="add del mod">
          <ac:chgData name="박 화원" userId="1622239085e80804" providerId="LiveId" clId="{5B170B98-7B58-4EBD-BD3A-85CD4C1CD2A8}" dt="2022-02-25T14:29:09.041" v="8656" actId="478"/>
          <ac:picMkLst>
            <pc:docMk/>
            <pc:sldMk cId="3630502130" sldId="276"/>
            <ac:picMk id="72" creationId="{DEEB458E-B52A-4457-9BF7-1B9B50DA2418}"/>
          </ac:picMkLst>
        </pc:picChg>
        <pc:picChg chg="add del mod">
          <ac:chgData name="박 화원" userId="1622239085e80804" providerId="LiveId" clId="{5B170B98-7B58-4EBD-BD3A-85CD4C1CD2A8}" dt="2022-02-25T14:29:43.741" v="8684" actId="478"/>
          <ac:picMkLst>
            <pc:docMk/>
            <pc:sldMk cId="3630502130" sldId="276"/>
            <ac:picMk id="80" creationId="{757971C6-B553-4F8D-9BB5-22A34BFAF9FA}"/>
          </ac:picMkLst>
        </pc:picChg>
        <pc:picChg chg="add del mod">
          <ac:chgData name="박 화원" userId="1622239085e80804" providerId="LiveId" clId="{5B170B98-7B58-4EBD-BD3A-85CD4C1CD2A8}" dt="2022-02-25T14:00:43.844" v="7764" actId="21"/>
          <ac:picMkLst>
            <pc:docMk/>
            <pc:sldMk cId="3630502130" sldId="276"/>
            <ac:picMk id="1026" creationId="{F97B23F1-15BE-4F52-ACE9-2C425BC23660}"/>
          </ac:picMkLst>
        </pc:picChg>
        <pc:picChg chg="add del">
          <ac:chgData name="박 화원" userId="1622239085e80804" providerId="LiveId" clId="{5B170B98-7B58-4EBD-BD3A-85CD4C1CD2A8}" dt="2022-02-25T13:49:31.851" v="7413"/>
          <ac:picMkLst>
            <pc:docMk/>
            <pc:sldMk cId="3630502130" sldId="276"/>
            <ac:picMk id="1028" creationId="{C356F686-1424-48E5-B727-3D8221052F5F}"/>
          </ac:picMkLst>
        </pc:picChg>
        <pc:picChg chg="add mod">
          <ac:chgData name="박 화원" userId="1622239085e80804" providerId="LiveId" clId="{5B170B98-7B58-4EBD-BD3A-85CD4C1CD2A8}" dt="2022-02-25T14:23:09.758" v="8605" actId="1076"/>
          <ac:picMkLst>
            <pc:docMk/>
            <pc:sldMk cId="3630502130" sldId="276"/>
            <ac:picMk id="1030" creationId="{5E4E5E2C-3B3A-440A-A71B-09FA1A3EBEDB}"/>
          </ac:picMkLst>
        </pc:picChg>
        <pc:picChg chg="add mod">
          <ac:chgData name="박 화원" userId="1622239085e80804" providerId="LiveId" clId="{5B170B98-7B58-4EBD-BD3A-85CD4C1CD2A8}" dt="2022-02-25T14:23:14.163" v="8606" actId="1076"/>
          <ac:picMkLst>
            <pc:docMk/>
            <pc:sldMk cId="3630502130" sldId="276"/>
            <ac:picMk id="1032" creationId="{FAD8F62D-D0DA-43C5-B6E6-0F7B9D5AA0CB}"/>
          </ac:picMkLst>
        </pc:picChg>
        <pc:picChg chg="add mod">
          <ac:chgData name="박 화원" userId="1622239085e80804" providerId="LiveId" clId="{5B170B98-7B58-4EBD-BD3A-85CD4C1CD2A8}" dt="2022-02-25T14:23:45.603" v="8610" actId="1076"/>
          <ac:picMkLst>
            <pc:docMk/>
            <pc:sldMk cId="3630502130" sldId="276"/>
            <ac:picMk id="1034" creationId="{8B5287B3-CEC9-48AF-A617-B9647B48A44B}"/>
          </ac:picMkLst>
        </pc:picChg>
        <pc:picChg chg="add del mod">
          <ac:chgData name="박 화원" userId="1622239085e80804" providerId="LiveId" clId="{5B170B98-7B58-4EBD-BD3A-85CD4C1CD2A8}" dt="2022-02-25T14:26:06.285" v="8626" actId="21"/>
          <ac:picMkLst>
            <pc:docMk/>
            <pc:sldMk cId="3630502130" sldId="276"/>
            <ac:picMk id="1040" creationId="{0BA95A7F-6FE8-4655-89B8-37BD433DF23A}"/>
          </ac:picMkLst>
        </pc:picChg>
        <pc:picChg chg="add mod">
          <ac:chgData name="박 화원" userId="1622239085e80804" providerId="LiveId" clId="{5B170B98-7B58-4EBD-BD3A-85CD4C1CD2A8}" dt="2022-02-25T14:27:26.047" v="8641" actId="1038"/>
          <ac:picMkLst>
            <pc:docMk/>
            <pc:sldMk cId="3630502130" sldId="276"/>
            <ac:picMk id="1042" creationId="{060B085E-8EBF-4A1C-8087-DE0E3C725D50}"/>
          </ac:picMkLst>
        </pc:picChg>
        <pc:cxnChg chg="add del mod">
          <ac:chgData name="박 화원" userId="1622239085e80804" providerId="LiveId" clId="{5B170B98-7B58-4EBD-BD3A-85CD4C1CD2A8}" dt="2022-02-25T14:33:52.059" v="8723" actId="208"/>
          <ac:cxnSpMkLst>
            <pc:docMk/>
            <pc:sldMk cId="3630502130" sldId="276"/>
            <ac:cxnSpMk id="3" creationId="{5181FDD5-FA39-45B6-A381-E14EAC0527E4}"/>
          </ac:cxnSpMkLst>
        </pc:cxnChg>
      </pc:sldChg>
      <pc:sldChg chg="delSp modSp add mod modNotesTx">
        <pc:chgData name="박 화원" userId="1622239085e80804" providerId="LiveId" clId="{5B170B98-7B58-4EBD-BD3A-85CD4C1CD2A8}" dt="2022-02-26T17:13:48.551" v="38065" actId="1076"/>
        <pc:sldMkLst>
          <pc:docMk/>
          <pc:sldMk cId="3893041806" sldId="277"/>
        </pc:sldMkLst>
        <pc:spChg chg="mod">
          <ac:chgData name="박 화원" userId="1622239085e80804" providerId="LiveId" clId="{5B170B98-7B58-4EBD-BD3A-85CD4C1CD2A8}" dt="2022-02-26T17:13:45.893" v="38064" actId="1076"/>
          <ac:spMkLst>
            <pc:docMk/>
            <pc:sldMk cId="3893041806" sldId="277"/>
            <ac:spMk id="65" creationId="{6D03830D-3999-4525-A4C2-0E7BFA36582A}"/>
          </ac:spMkLst>
        </pc:spChg>
        <pc:spChg chg="mod">
          <ac:chgData name="박 화원" userId="1622239085e80804" providerId="LiveId" clId="{5B170B98-7B58-4EBD-BD3A-85CD4C1CD2A8}" dt="2022-02-26T17:13:48.551" v="38065" actId="1076"/>
          <ac:spMkLst>
            <pc:docMk/>
            <pc:sldMk cId="3893041806" sldId="277"/>
            <ac:spMk id="79" creationId="{582DB2AD-F106-4356-8922-C282704BA272}"/>
          </ac:spMkLst>
        </pc:spChg>
        <pc:picChg chg="del">
          <ac:chgData name="박 화원" userId="1622239085e80804" providerId="LiveId" clId="{5B170B98-7B58-4EBD-BD3A-85CD4C1CD2A8}" dt="2022-02-25T14:34:01.975" v="8725" actId="478"/>
          <ac:picMkLst>
            <pc:docMk/>
            <pc:sldMk cId="3893041806" sldId="277"/>
            <ac:picMk id="12" creationId="{96DAC301-7FF7-42FF-8117-60085391A005}"/>
          </ac:picMkLst>
        </pc:picChg>
      </pc:sldChg>
      <pc:sldChg chg="add del">
        <pc:chgData name="박 화원" userId="1622239085e80804" providerId="LiveId" clId="{5B170B98-7B58-4EBD-BD3A-85CD4C1CD2A8}" dt="2022-02-25T13:49:41.166" v="7416" actId="47"/>
        <pc:sldMkLst>
          <pc:docMk/>
          <pc:sldMk cId="601903536" sldId="278"/>
        </pc:sldMkLst>
      </pc:sldChg>
      <pc:sldChg chg="add">
        <pc:chgData name="박 화원" userId="1622239085e80804" providerId="LiveId" clId="{5B170B98-7B58-4EBD-BD3A-85CD4C1CD2A8}" dt="2022-02-25T14:33:34.632" v="8721"/>
        <pc:sldMkLst>
          <pc:docMk/>
          <pc:sldMk cId="2519671733" sldId="278"/>
        </pc:sldMkLst>
      </pc:sldChg>
      <pc:sldChg chg="addSp delSp modSp add mod addAnim delAnim modAnim modNotesTx">
        <pc:chgData name="박 화원" userId="1622239085e80804" providerId="LiveId" clId="{5B170B98-7B58-4EBD-BD3A-85CD4C1CD2A8}" dt="2022-02-26T17:16:58.535" v="38079"/>
        <pc:sldMkLst>
          <pc:docMk/>
          <pc:sldMk cId="3073032934" sldId="279"/>
        </pc:sldMkLst>
        <pc:spChg chg="del">
          <ac:chgData name="박 화원" userId="1622239085e80804" providerId="LiveId" clId="{5B170B98-7B58-4EBD-BD3A-85CD4C1CD2A8}" dt="2022-02-25T14:35:06.580" v="8737" actId="478"/>
          <ac:spMkLst>
            <pc:docMk/>
            <pc:sldMk cId="3073032934" sldId="279"/>
            <ac:spMk id="3" creationId="{7A05BC81-F4DC-4999-A7A9-3B4DC0E94038}"/>
          </ac:spMkLst>
        </pc:spChg>
        <pc:spChg chg="del">
          <ac:chgData name="박 화원" userId="1622239085e80804" providerId="LiveId" clId="{5B170B98-7B58-4EBD-BD3A-85CD4C1CD2A8}" dt="2022-02-25T14:35:06.580" v="8737" actId="478"/>
          <ac:spMkLst>
            <pc:docMk/>
            <pc:sldMk cId="3073032934" sldId="279"/>
            <ac:spMk id="6" creationId="{9244C6E1-FD6A-4267-9E3A-EE147209CEC9}"/>
          </ac:spMkLst>
        </pc:spChg>
        <pc:spChg chg="del">
          <ac:chgData name="박 화원" userId="1622239085e80804" providerId="LiveId" clId="{5B170B98-7B58-4EBD-BD3A-85CD4C1CD2A8}" dt="2022-02-25T14:35:07.948" v="8738" actId="478"/>
          <ac:spMkLst>
            <pc:docMk/>
            <pc:sldMk cId="3073032934" sldId="279"/>
            <ac:spMk id="7" creationId="{B24D149B-38F2-416E-94E9-5490F7FCDABE}"/>
          </ac:spMkLst>
        </pc:spChg>
        <pc:spChg chg="del">
          <ac:chgData name="박 화원" userId="1622239085e80804" providerId="LiveId" clId="{5B170B98-7B58-4EBD-BD3A-85CD4C1CD2A8}" dt="2022-02-25T14:35:06.580" v="8737" actId="478"/>
          <ac:spMkLst>
            <pc:docMk/>
            <pc:sldMk cId="3073032934" sldId="279"/>
            <ac:spMk id="10" creationId="{EF811EA4-445C-466D-B4E5-73AD31A9DBA6}"/>
          </ac:spMkLst>
        </pc:spChg>
        <pc:spChg chg="del">
          <ac:chgData name="박 화원" userId="1622239085e80804" providerId="LiveId" clId="{5B170B98-7B58-4EBD-BD3A-85CD4C1CD2A8}" dt="2022-02-25T14:35:06.580" v="8737" actId="478"/>
          <ac:spMkLst>
            <pc:docMk/>
            <pc:sldMk cId="3073032934" sldId="279"/>
            <ac:spMk id="11" creationId="{37D79E31-210C-49A4-B197-12689DE22817}"/>
          </ac:spMkLst>
        </pc:spChg>
        <pc:spChg chg="del">
          <ac:chgData name="박 화원" userId="1622239085e80804" providerId="LiveId" clId="{5B170B98-7B58-4EBD-BD3A-85CD4C1CD2A8}" dt="2022-02-25T14:35:04.790" v="8736" actId="478"/>
          <ac:spMkLst>
            <pc:docMk/>
            <pc:sldMk cId="3073032934" sldId="279"/>
            <ac:spMk id="12" creationId="{7B715815-AEBA-4C0E-A5B2-7BE63666B01E}"/>
          </ac:spMkLst>
        </pc:spChg>
        <pc:spChg chg="add mod">
          <ac:chgData name="박 화원" userId="1622239085e80804" providerId="LiveId" clId="{5B170B98-7B58-4EBD-BD3A-85CD4C1CD2A8}" dt="2022-02-25T14:34:56.752" v="8729" actId="20577"/>
          <ac:spMkLst>
            <pc:docMk/>
            <pc:sldMk cId="3073032934" sldId="279"/>
            <ac:spMk id="13" creationId="{9C85EF85-6984-4F27-9C0B-BBEFCD22B3BE}"/>
          </ac:spMkLst>
        </pc:spChg>
        <pc:spChg chg="add mod">
          <ac:chgData name="박 화원" userId="1622239085e80804" providerId="LiveId" clId="{5B170B98-7B58-4EBD-BD3A-85CD4C1CD2A8}" dt="2022-02-25T14:35:03.242" v="8735"/>
          <ac:spMkLst>
            <pc:docMk/>
            <pc:sldMk cId="3073032934" sldId="279"/>
            <ac:spMk id="14" creationId="{D2333E01-FABF-4A3D-923E-C7F6C3A9BB4B}"/>
          </ac:spMkLst>
        </pc:spChg>
        <pc:spChg chg="add del mod">
          <ac:chgData name="박 화원" userId="1622239085e80804" providerId="LiveId" clId="{5B170B98-7B58-4EBD-BD3A-85CD4C1CD2A8}" dt="2022-02-25T14:45:52.452" v="9019" actId="478"/>
          <ac:spMkLst>
            <pc:docMk/>
            <pc:sldMk cId="3073032934" sldId="279"/>
            <ac:spMk id="15" creationId="{54CB0D1C-5DED-46BF-B986-3484D00BDBAD}"/>
          </ac:spMkLst>
        </pc:spChg>
        <pc:spChg chg="add del mod">
          <ac:chgData name="박 화원" userId="1622239085e80804" providerId="LiveId" clId="{5B170B98-7B58-4EBD-BD3A-85CD4C1CD2A8}" dt="2022-02-25T14:45:30.451" v="9012" actId="21"/>
          <ac:spMkLst>
            <pc:docMk/>
            <pc:sldMk cId="3073032934" sldId="279"/>
            <ac:spMk id="16" creationId="{54806989-F6C2-4BAC-967B-F5CD82C55EEA}"/>
          </ac:spMkLst>
        </pc:spChg>
        <pc:spChg chg="add del mod ord">
          <ac:chgData name="박 화원" userId="1622239085e80804" providerId="LiveId" clId="{5B170B98-7B58-4EBD-BD3A-85CD4C1CD2A8}" dt="2022-02-25T14:45:30.451" v="9012" actId="21"/>
          <ac:spMkLst>
            <pc:docMk/>
            <pc:sldMk cId="3073032934" sldId="279"/>
            <ac:spMk id="17" creationId="{DBDFE870-BF4C-40ED-A2CF-30222E7831BA}"/>
          </ac:spMkLst>
        </pc:spChg>
        <pc:spChg chg="add mod">
          <ac:chgData name="박 화원" userId="1622239085e80804" providerId="LiveId" clId="{5B170B98-7B58-4EBD-BD3A-85CD4C1CD2A8}" dt="2022-02-25T14:55:47.718" v="9994" actId="1076"/>
          <ac:spMkLst>
            <pc:docMk/>
            <pc:sldMk cId="3073032934" sldId="279"/>
            <ac:spMk id="18" creationId="{4A3C484E-A654-410F-ADE4-C98C222F3F1A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19" creationId="{54C3C144-5444-43C8-B4E1-6AD6BB10D46B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1" creationId="{91A4900A-7F5A-40C8-AAF6-021B1EF2CBC9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3" creationId="{E1374AA5-8B6A-41E2-937D-74B202836147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4" creationId="{EA4F5FCB-409B-4BA3-AB2D-E4D46A506CC0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5" creationId="{68DBD3C1-7EFE-4369-B820-F2B44AEB7773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6" creationId="{52080C2B-FA33-4284-9499-CFA157CE43C0}"/>
          </ac:spMkLst>
        </pc:spChg>
        <pc:spChg chg="add del mod">
          <ac:chgData name="박 화원" userId="1622239085e80804" providerId="LiveId" clId="{5B170B98-7B58-4EBD-BD3A-85CD4C1CD2A8}" dt="2022-02-25T14:41:51.910" v="8903"/>
          <ac:spMkLst>
            <pc:docMk/>
            <pc:sldMk cId="3073032934" sldId="279"/>
            <ac:spMk id="27" creationId="{202BD0B9-A6E3-4B2D-8CCB-E1EB79D5D361}"/>
          </ac:spMkLst>
        </pc:spChg>
        <pc:spChg chg="add del mod">
          <ac:chgData name="박 화원" userId="1622239085e80804" providerId="LiveId" clId="{5B170B98-7B58-4EBD-BD3A-85CD4C1CD2A8}" dt="2022-02-25T14:41:51.910" v="8903"/>
          <ac:spMkLst>
            <pc:docMk/>
            <pc:sldMk cId="3073032934" sldId="279"/>
            <ac:spMk id="28" creationId="{88F8BFDB-016D-495D-B052-B313BA0C0303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29" creationId="{44A23FB9-2925-4802-BC6A-2B8554983E55}"/>
          </ac:spMkLst>
        </pc:spChg>
        <pc:spChg chg="add del mod">
          <ac:chgData name="박 화원" userId="1622239085e80804" providerId="LiveId" clId="{5B170B98-7B58-4EBD-BD3A-85CD4C1CD2A8}" dt="2022-02-25T14:42:44.646" v="8927" actId="478"/>
          <ac:spMkLst>
            <pc:docMk/>
            <pc:sldMk cId="3073032934" sldId="279"/>
            <ac:spMk id="30" creationId="{336D5292-F35B-4381-8B20-9462959DE406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1" creationId="{1ED00B05-1750-4AF9-84E8-F2EAF6ACAEF7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2" creationId="{FD0B3796-733D-4343-B359-8FE35E842F71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3" creationId="{EA6567DC-E17E-48E1-B2B8-DD339E62980B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4" creationId="{4CD337F3-115E-41E1-B5FE-9A60F7DE42CC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5" creationId="{125B1E4D-B5F9-4799-8C29-3E1732703501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6" creationId="{02D83657-A532-4268-BCF1-721F5645C1A2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7" creationId="{FA4B244F-BB18-49C0-B9F0-0B111573902C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8" creationId="{AD3C47BE-9427-4C10-B2F0-FD458CE52138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39" creationId="{48FB1757-2829-4E66-B703-E46388E06883}"/>
          </ac:spMkLst>
        </pc:spChg>
        <pc:spChg chg="add mod">
          <ac:chgData name="박 화원" userId="1622239085e80804" providerId="LiveId" clId="{5B170B98-7B58-4EBD-BD3A-85CD4C1CD2A8}" dt="2022-02-25T14:50:06.687" v="9581" actId="1076"/>
          <ac:spMkLst>
            <pc:docMk/>
            <pc:sldMk cId="3073032934" sldId="279"/>
            <ac:spMk id="40" creationId="{A5B896FD-1CE4-4B25-BBDE-FCC9F574CB2F}"/>
          </ac:spMkLst>
        </pc:spChg>
        <pc:spChg chg="add mod">
          <ac:chgData name="박 화원" userId="1622239085e80804" providerId="LiveId" clId="{5B170B98-7B58-4EBD-BD3A-85CD4C1CD2A8}" dt="2022-02-25T14:55:51.934" v="9995" actId="1076"/>
          <ac:spMkLst>
            <pc:docMk/>
            <pc:sldMk cId="3073032934" sldId="279"/>
            <ac:spMk id="41" creationId="{9ACD561B-1D5A-4C4E-A0DE-BB34305F781B}"/>
          </ac:spMkLst>
        </pc:spChg>
        <pc:spChg chg="add mod">
          <ac:chgData name="박 화원" userId="1622239085e80804" providerId="LiveId" clId="{5B170B98-7B58-4EBD-BD3A-85CD4C1CD2A8}" dt="2022-02-25T14:58:22.426" v="10028" actId="1036"/>
          <ac:spMkLst>
            <pc:docMk/>
            <pc:sldMk cId="3073032934" sldId="279"/>
            <ac:spMk id="42" creationId="{E99CB2DB-C7DD-4164-A48E-6CE7C51F0F65}"/>
          </ac:spMkLst>
        </pc:spChg>
        <pc:spChg chg="add mod">
          <ac:chgData name="박 화원" userId="1622239085e80804" providerId="LiveId" clId="{5B170B98-7B58-4EBD-BD3A-85CD4C1CD2A8}" dt="2022-02-25T14:58:22.426" v="10028" actId="1036"/>
          <ac:spMkLst>
            <pc:docMk/>
            <pc:sldMk cId="3073032934" sldId="279"/>
            <ac:spMk id="43" creationId="{8F16ECDA-A5EC-4C87-AA76-20B97C797104}"/>
          </ac:spMkLst>
        </pc:spChg>
        <pc:spChg chg="add mod">
          <ac:chgData name="박 화원" userId="1622239085e80804" providerId="LiveId" clId="{5B170B98-7B58-4EBD-BD3A-85CD4C1CD2A8}" dt="2022-02-25T14:59:03.713" v="10086" actId="1036"/>
          <ac:spMkLst>
            <pc:docMk/>
            <pc:sldMk cId="3073032934" sldId="279"/>
            <ac:spMk id="44" creationId="{8F36FB3C-1997-4198-B74B-C655DDB9DC29}"/>
          </ac:spMkLst>
        </pc:spChg>
        <pc:spChg chg="add mod">
          <ac:chgData name="박 화원" userId="1622239085e80804" providerId="LiveId" clId="{5B170B98-7B58-4EBD-BD3A-85CD4C1CD2A8}" dt="2022-02-25T14:59:03.713" v="10086" actId="1036"/>
          <ac:spMkLst>
            <pc:docMk/>
            <pc:sldMk cId="3073032934" sldId="279"/>
            <ac:spMk id="45" creationId="{9362DAB9-B0EB-4A6D-9B37-13F9D3ECAF22}"/>
          </ac:spMkLst>
        </pc:spChg>
        <pc:spChg chg="add mod">
          <ac:chgData name="박 화원" userId="1622239085e80804" providerId="LiveId" clId="{5B170B98-7B58-4EBD-BD3A-85CD4C1CD2A8}" dt="2022-02-25T15:00:52.938" v="10161" actId="1038"/>
          <ac:spMkLst>
            <pc:docMk/>
            <pc:sldMk cId="3073032934" sldId="279"/>
            <ac:spMk id="46" creationId="{F8F69B6F-8007-43BF-A51C-A6E1FED31B14}"/>
          </ac:spMkLst>
        </pc:spChg>
        <pc:spChg chg="add mod">
          <ac:chgData name="박 화원" userId="1622239085e80804" providerId="LiveId" clId="{5B170B98-7B58-4EBD-BD3A-85CD4C1CD2A8}" dt="2022-02-25T15:00:52.938" v="10161" actId="1038"/>
          <ac:spMkLst>
            <pc:docMk/>
            <pc:sldMk cId="3073032934" sldId="279"/>
            <ac:spMk id="47" creationId="{860D4768-583E-4EAE-AAE9-10385339749F}"/>
          </ac:spMkLst>
        </pc:spChg>
        <pc:spChg chg="add mod">
          <ac:chgData name="박 화원" userId="1622239085e80804" providerId="LiveId" clId="{5B170B98-7B58-4EBD-BD3A-85CD4C1CD2A8}" dt="2022-02-25T15:05:37.737" v="10559" actId="1076"/>
          <ac:spMkLst>
            <pc:docMk/>
            <pc:sldMk cId="3073032934" sldId="279"/>
            <ac:spMk id="48" creationId="{554AE55A-7622-4A01-AEF2-7453B4A144FD}"/>
          </ac:spMkLst>
        </pc:spChg>
        <pc:spChg chg="add mod">
          <ac:chgData name="박 화원" userId="1622239085e80804" providerId="LiveId" clId="{5B170B98-7B58-4EBD-BD3A-85CD4C1CD2A8}" dt="2022-02-25T15:04:52.620" v="10501" actId="1035"/>
          <ac:spMkLst>
            <pc:docMk/>
            <pc:sldMk cId="3073032934" sldId="279"/>
            <ac:spMk id="49" creationId="{F3BE8E8A-CD60-4B56-AF76-34D7D76301F3}"/>
          </ac:spMkLst>
        </pc:spChg>
        <pc:spChg chg="add mod">
          <ac:chgData name="박 화원" userId="1622239085e80804" providerId="LiveId" clId="{5B170B98-7B58-4EBD-BD3A-85CD4C1CD2A8}" dt="2022-02-25T15:04:52.620" v="10501" actId="1035"/>
          <ac:spMkLst>
            <pc:docMk/>
            <pc:sldMk cId="3073032934" sldId="279"/>
            <ac:spMk id="50" creationId="{1E3E5914-6C9D-482A-94EB-D06A254E00EA}"/>
          </ac:spMkLst>
        </pc:spChg>
        <pc:spChg chg="add mod">
          <ac:chgData name="박 화원" userId="1622239085e80804" providerId="LiveId" clId="{5B170B98-7B58-4EBD-BD3A-85CD4C1CD2A8}" dt="2022-02-25T15:05:15.472" v="10554" actId="1035"/>
          <ac:spMkLst>
            <pc:docMk/>
            <pc:sldMk cId="3073032934" sldId="279"/>
            <ac:spMk id="51" creationId="{1818A651-84FD-4EA5-B02B-878FE97FF11C}"/>
          </ac:spMkLst>
        </pc:spChg>
        <pc:spChg chg="add mod">
          <ac:chgData name="박 화원" userId="1622239085e80804" providerId="LiveId" clId="{5B170B98-7B58-4EBD-BD3A-85CD4C1CD2A8}" dt="2022-02-25T15:05:15.472" v="10554" actId="1035"/>
          <ac:spMkLst>
            <pc:docMk/>
            <pc:sldMk cId="3073032934" sldId="279"/>
            <ac:spMk id="52" creationId="{76F2CDD0-56B4-41C7-8774-5792F3B85B44}"/>
          </ac:spMkLst>
        </pc:spChg>
        <pc:spChg chg="add del mod">
          <ac:chgData name="박 화원" userId="1622239085e80804" providerId="LiveId" clId="{5B170B98-7B58-4EBD-BD3A-85CD4C1CD2A8}" dt="2022-02-25T15:05:34.184" v="10557"/>
          <ac:spMkLst>
            <pc:docMk/>
            <pc:sldMk cId="3073032934" sldId="279"/>
            <ac:spMk id="53" creationId="{9C6107BA-E668-4895-801C-EC2A87046C09}"/>
          </ac:spMkLst>
        </pc:spChg>
        <pc:spChg chg="add del mod">
          <ac:chgData name="박 화원" userId="1622239085e80804" providerId="LiveId" clId="{5B170B98-7B58-4EBD-BD3A-85CD4C1CD2A8}" dt="2022-02-25T15:05:34.184" v="10557"/>
          <ac:spMkLst>
            <pc:docMk/>
            <pc:sldMk cId="3073032934" sldId="279"/>
            <ac:spMk id="54" creationId="{9A44E752-C0F0-4807-BFBC-BFB8B8F2506B}"/>
          </ac:spMkLst>
        </pc:spChg>
        <pc:spChg chg="add del mod">
          <ac:chgData name="박 화원" userId="1622239085e80804" providerId="LiveId" clId="{5B170B98-7B58-4EBD-BD3A-85CD4C1CD2A8}" dt="2022-02-25T15:05:45.047" v="10563"/>
          <ac:spMkLst>
            <pc:docMk/>
            <pc:sldMk cId="3073032934" sldId="279"/>
            <ac:spMk id="55" creationId="{D7EFF11D-7DEE-4688-8AA1-E12943B780FD}"/>
          </ac:spMkLst>
        </pc:spChg>
        <pc:spChg chg="add mod">
          <ac:chgData name="박 화원" userId="1622239085e80804" providerId="LiveId" clId="{5B170B98-7B58-4EBD-BD3A-85CD4C1CD2A8}" dt="2022-02-25T15:09:52.820" v="10922" actId="1076"/>
          <ac:spMkLst>
            <pc:docMk/>
            <pc:sldMk cId="3073032934" sldId="279"/>
            <ac:spMk id="56" creationId="{4A6174C4-341A-461A-93F2-9716BB3E9BA4}"/>
          </ac:spMkLst>
        </pc:spChg>
        <pc:spChg chg="add del mod">
          <ac:chgData name="박 화원" userId="1622239085e80804" providerId="LiveId" clId="{5B170B98-7B58-4EBD-BD3A-85CD4C1CD2A8}" dt="2022-02-25T15:12:05.824" v="11214" actId="1076"/>
          <ac:spMkLst>
            <pc:docMk/>
            <pc:sldMk cId="3073032934" sldId="279"/>
            <ac:spMk id="57" creationId="{493DDE3F-4B87-4509-8433-265545EE78E7}"/>
          </ac:spMkLst>
        </pc:spChg>
        <pc:picChg chg="del">
          <ac:chgData name="박 화원" userId="1622239085e80804" providerId="LiveId" clId="{5B170B98-7B58-4EBD-BD3A-85CD4C1CD2A8}" dt="2022-02-25T14:35:06.580" v="8737" actId="478"/>
          <ac:picMkLst>
            <pc:docMk/>
            <pc:sldMk cId="3073032934" sldId="279"/>
            <ac:picMk id="20" creationId="{58B6221C-C337-457F-ACE8-5465FBB7E7CB}"/>
          </ac:picMkLst>
        </pc:picChg>
        <pc:picChg chg="del">
          <ac:chgData name="박 화원" userId="1622239085e80804" providerId="LiveId" clId="{5B170B98-7B58-4EBD-BD3A-85CD4C1CD2A8}" dt="2022-02-25T14:35:06.580" v="8737" actId="478"/>
          <ac:picMkLst>
            <pc:docMk/>
            <pc:sldMk cId="3073032934" sldId="279"/>
            <ac:picMk id="22" creationId="{CB674B25-667D-453E-8183-FE76337D4424}"/>
          </ac:picMkLst>
        </pc:picChg>
      </pc:sldChg>
      <pc:sldChg chg="addSp delSp modSp add del mod modNotesTx">
        <pc:chgData name="박 화원" userId="1622239085e80804" providerId="LiveId" clId="{5B170B98-7B58-4EBD-BD3A-85CD4C1CD2A8}" dt="2022-02-25T15:29:49.136" v="11940" actId="47"/>
        <pc:sldMkLst>
          <pc:docMk/>
          <pc:sldMk cId="1003821203" sldId="280"/>
        </pc:sldMkLst>
        <pc:spChg chg="add del mod">
          <ac:chgData name="박 화원" userId="1622239085e80804" providerId="LiveId" clId="{5B170B98-7B58-4EBD-BD3A-85CD4C1CD2A8}" dt="2022-02-25T15:27:58.050" v="11852"/>
          <ac:spMkLst>
            <pc:docMk/>
            <pc:sldMk cId="1003821203" sldId="280"/>
            <ac:spMk id="15" creationId="{54CB0D1C-5DED-46BF-B986-3484D00BDBAD}"/>
          </ac:spMkLst>
        </pc:spChg>
        <pc:spChg chg="del">
          <ac:chgData name="박 화원" userId="1622239085e80804" providerId="LiveId" clId="{5B170B98-7B58-4EBD-BD3A-85CD4C1CD2A8}" dt="2022-02-25T15:12:56.256" v="11217" actId="478"/>
          <ac:spMkLst>
            <pc:docMk/>
            <pc:sldMk cId="1003821203" sldId="280"/>
            <ac:spMk id="16" creationId="{54806989-F6C2-4BAC-967B-F5CD82C55EEA}"/>
          </ac:spMkLst>
        </pc:spChg>
        <pc:graphicFrameChg chg="add mod modGraphic">
          <ac:chgData name="박 화원" userId="1622239085e80804" providerId="LiveId" clId="{5B170B98-7B58-4EBD-BD3A-85CD4C1CD2A8}" dt="2022-02-25T15:29:26.881" v="11938" actId="1076"/>
          <ac:graphicFrameMkLst>
            <pc:docMk/>
            <pc:sldMk cId="1003821203" sldId="280"/>
            <ac:graphicFrameMk id="2" creationId="{A7926720-77C9-4355-BE87-6BCEACAB53A5}"/>
          </ac:graphicFrameMkLst>
        </pc:graphicFrameChg>
      </pc:sldChg>
      <pc:sldChg chg="addSp delSp modSp add del mod delAnim modAnim modNotesTx">
        <pc:chgData name="박 화원" userId="1622239085e80804" providerId="LiveId" clId="{5B170B98-7B58-4EBD-BD3A-85CD4C1CD2A8}" dt="2022-02-26T16:57:42.431" v="35693" actId="47"/>
        <pc:sldMkLst>
          <pc:docMk/>
          <pc:sldMk cId="3654271344" sldId="281"/>
        </pc:sldMkLst>
        <pc:spChg chg="del">
          <ac:chgData name="박 화원" userId="1622239085e80804" providerId="LiveId" clId="{5B170B98-7B58-4EBD-BD3A-85CD4C1CD2A8}" dt="2022-02-26T16:52:03.895" v="35269" actId="478"/>
          <ac:spMkLst>
            <pc:docMk/>
            <pc:sldMk cId="3654271344" sldId="281"/>
            <ac:spMk id="16" creationId="{54806989-F6C2-4BAC-967B-F5CD82C55EEA}"/>
          </ac:spMkLst>
        </pc:spChg>
        <pc:spChg chg="del mod">
          <ac:chgData name="박 화원" userId="1622239085e80804" providerId="LiveId" clId="{5B170B98-7B58-4EBD-BD3A-85CD4C1CD2A8}" dt="2022-02-26T16:56:32.376" v="35682" actId="21"/>
          <ac:spMkLst>
            <pc:docMk/>
            <pc:sldMk cId="3654271344" sldId="281"/>
            <ac:spMk id="22" creationId="{D42610A2-0359-4624-91E5-A9BB6C18301F}"/>
          </ac:spMkLst>
        </pc:spChg>
        <pc:spChg chg="del">
          <ac:chgData name="박 화원" userId="1622239085e80804" providerId="LiveId" clId="{5B170B98-7B58-4EBD-BD3A-85CD4C1CD2A8}" dt="2022-02-26T16:52:00.568" v="35267" actId="478"/>
          <ac:spMkLst>
            <pc:docMk/>
            <pc:sldMk cId="3654271344" sldId="281"/>
            <ac:spMk id="24" creationId="{57166429-68F7-4C61-81EC-6FE212CD67F3}"/>
          </ac:spMkLst>
        </pc:spChg>
        <pc:spChg chg="del mod">
          <ac:chgData name="박 화원" userId="1622239085e80804" providerId="LiveId" clId="{5B170B98-7B58-4EBD-BD3A-85CD4C1CD2A8}" dt="2022-02-26T16:51:59.266" v="35266" actId="478"/>
          <ac:spMkLst>
            <pc:docMk/>
            <pc:sldMk cId="3654271344" sldId="281"/>
            <ac:spMk id="40" creationId="{AC227B21-1E66-43EB-95C3-72C9C9D46FDB}"/>
          </ac:spMkLst>
        </pc:spChg>
        <pc:picChg chg="add del mod">
          <ac:chgData name="박 화원" userId="1622239085e80804" providerId="LiveId" clId="{5B170B98-7B58-4EBD-BD3A-85CD4C1CD2A8}" dt="2022-02-26T12:13:07.165" v="15308"/>
          <ac:picMkLst>
            <pc:docMk/>
            <pc:sldMk cId="3654271344" sldId="281"/>
            <ac:picMk id="21" creationId="{3FB914EF-F6BF-4DBB-81F1-E08D4A90D8B7}"/>
          </ac:picMkLst>
        </pc:picChg>
        <pc:picChg chg="del mod">
          <ac:chgData name="박 화원" userId="1622239085e80804" providerId="LiveId" clId="{5B170B98-7B58-4EBD-BD3A-85CD4C1CD2A8}" dt="2022-02-26T16:56:32.376" v="35682" actId="21"/>
          <ac:picMkLst>
            <pc:docMk/>
            <pc:sldMk cId="3654271344" sldId="281"/>
            <ac:picMk id="23" creationId="{40D52EAD-02B7-4116-9138-606A6D9DE5CA}"/>
          </ac:picMkLst>
        </pc:picChg>
        <pc:picChg chg="del">
          <ac:chgData name="박 화원" userId="1622239085e80804" providerId="LiveId" clId="{5B170B98-7B58-4EBD-BD3A-85CD4C1CD2A8}" dt="2022-02-26T16:52:08.168" v="35272" actId="478"/>
          <ac:picMkLst>
            <pc:docMk/>
            <pc:sldMk cId="3654271344" sldId="281"/>
            <ac:picMk id="25" creationId="{66C4FA60-3C42-439C-B1C7-33C2C5A718B8}"/>
          </ac:picMkLst>
        </pc:picChg>
        <pc:picChg chg="del">
          <ac:chgData name="박 화원" userId="1622239085e80804" providerId="LiveId" clId="{5B170B98-7B58-4EBD-BD3A-85CD4C1CD2A8}" dt="2022-02-26T16:52:07.435" v="35271" actId="478"/>
          <ac:picMkLst>
            <pc:docMk/>
            <pc:sldMk cId="3654271344" sldId="281"/>
            <ac:picMk id="28" creationId="{B05421AD-A292-4A25-A0D1-8A595E3F3166}"/>
          </ac:picMkLst>
        </pc:picChg>
        <pc:picChg chg="del">
          <ac:chgData name="박 화원" userId="1622239085e80804" providerId="LiveId" clId="{5B170B98-7B58-4EBD-BD3A-85CD4C1CD2A8}" dt="2022-02-26T16:51:55.696" v="35263" actId="478"/>
          <ac:picMkLst>
            <pc:docMk/>
            <pc:sldMk cId="3654271344" sldId="281"/>
            <ac:picMk id="34" creationId="{9F8308C8-4717-4F09-B152-7D0021857A2D}"/>
          </ac:picMkLst>
        </pc:picChg>
        <pc:picChg chg="del">
          <ac:chgData name="박 화원" userId="1622239085e80804" providerId="LiveId" clId="{5B170B98-7B58-4EBD-BD3A-85CD4C1CD2A8}" dt="2022-02-26T16:51:54.910" v="35261" actId="478"/>
          <ac:picMkLst>
            <pc:docMk/>
            <pc:sldMk cId="3654271344" sldId="281"/>
            <ac:picMk id="38" creationId="{D8C25472-D5E7-4F25-A69C-07B567CE824D}"/>
          </ac:picMkLst>
        </pc:picChg>
        <pc:picChg chg="del">
          <ac:chgData name="박 화원" userId="1622239085e80804" providerId="LiveId" clId="{5B170B98-7B58-4EBD-BD3A-85CD4C1CD2A8}" dt="2022-02-26T16:51:55.340" v="35262" actId="478"/>
          <ac:picMkLst>
            <pc:docMk/>
            <pc:sldMk cId="3654271344" sldId="281"/>
            <ac:picMk id="39" creationId="{81B08A2E-CBB2-4094-AD12-B1830C94C768}"/>
          </ac:picMkLst>
        </pc:picChg>
        <pc:picChg chg="del">
          <ac:chgData name="박 화원" userId="1622239085e80804" providerId="LiveId" clId="{5B170B98-7B58-4EBD-BD3A-85CD4C1CD2A8}" dt="2022-02-26T16:51:56.349" v="35264" actId="478"/>
          <ac:picMkLst>
            <pc:docMk/>
            <pc:sldMk cId="3654271344" sldId="281"/>
            <ac:picMk id="2050" creationId="{0776D123-AE5B-4CDC-B37E-035581A214D2}"/>
          </ac:picMkLst>
        </pc:picChg>
      </pc:sldChg>
      <pc:sldChg chg="modSp add mod">
        <pc:chgData name="박 화원" userId="1622239085e80804" providerId="LiveId" clId="{5B170B98-7B58-4EBD-BD3A-85CD4C1CD2A8}" dt="2022-02-25T14:36:15.340" v="8747" actId="1076"/>
        <pc:sldMkLst>
          <pc:docMk/>
          <pc:sldMk cId="1180248552" sldId="282"/>
        </pc:sldMkLst>
        <pc:spChg chg="mod">
          <ac:chgData name="박 화원" userId="1622239085e80804" providerId="LiveId" clId="{5B170B98-7B58-4EBD-BD3A-85CD4C1CD2A8}" dt="2022-02-25T14:36:15.340" v="8747" actId="1076"/>
          <ac:spMkLst>
            <pc:docMk/>
            <pc:sldMk cId="1180248552" sldId="282"/>
            <ac:spMk id="15" creationId="{54CB0D1C-5DED-46BF-B986-3484D00BDBAD}"/>
          </ac:spMkLst>
        </pc:spChg>
      </pc:sldChg>
      <pc:sldChg chg="addSp delSp modSp add mod modNotesTx">
        <pc:chgData name="박 화원" userId="1622239085e80804" providerId="LiveId" clId="{5B170B98-7B58-4EBD-BD3A-85CD4C1CD2A8}" dt="2022-02-26T16:41:16.717" v="33494" actId="20577"/>
        <pc:sldMkLst>
          <pc:docMk/>
          <pc:sldMk cId="3741884618" sldId="283"/>
        </pc:sldMkLst>
        <pc:spChg chg="add del mod">
          <ac:chgData name="박 화원" userId="1622239085e80804" providerId="LiveId" clId="{5B170B98-7B58-4EBD-BD3A-85CD4C1CD2A8}" dt="2022-02-25T15:49:01.516" v="13182" actId="1035"/>
          <ac:spMkLst>
            <pc:docMk/>
            <pc:sldMk cId="3741884618" sldId="283"/>
            <ac:spMk id="7" creationId="{F6822E5C-073F-4C41-A649-BB4F89B1C5A5}"/>
          </ac:spMkLst>
        </pc:spChg>
        <pc:spChg chg="mod">
          <ac:chgData name="박 화원" userId="1622239085e80804" providerId="LiveId" clId="{5B170B98-7B58-4EBD-BD3A-85CD4C1CD2A8}" dt="2022-02-25T15:48:57.324" v="13174" actId="1036"/>
          <ac:spMkLst>
            <pc:docMk/>
            <pc:sldMk cId="3741884618" sldId="283"/>
            <ac:spMk id="15" creationId="{54CB0D1C-5DED-46BF-B986-3484D00BDBAD}"/>
          </ac:spMkLst>
        </pc:spChg>
        <pc:graphicFrameChg chg="mod modGraphic">
          <ac:chgData name="박 화원" userId="1622239085e80804" providerId="LiveId" clId="{5B170B98-7B58-4EBD-BD3A-85CD4C1CD2A8}" dt="2022-02-25T15:48:57.324" v="13174" actId="1036"/>
          <ac:graphicFrameMkLst>
            <pc:docMk/>
            <pc:sldMk cId="3741884618" sldId="283"/>
            <ac:graphicFrameMk id="2" creationId="{A7926720-77C9-4355-BE87-6BCEACAB53A5}"/>
          </ac:graphicFrameMkLst>
        </pc:graphicFrameChg>
        <pc:graphicFrameChg chg="add mod">
          <ac:chgData name="박 화원" userId="1622239085e80804" providerId="LiveId" clId="{5B170B98-7B58-4EBD-BD3A-85CD4C1CD2A8}" dt="2022-02-25T15:28:48.661" v="11924"/>
          <ac:graphicFrameMkLst>
            <pc:docMk/>
            <pc:sldMk cId="3741884618" sldId="283"/>
            <ac:graphicFrameMk id="6" creationId="{AA0EB37D-B4CA-45A0-89DF-36172A7BC7EB}"/>
          </ac:graphicFrameMkLst>
        </pc:graphicFrameChg>
        <pc:graphicFrameChg chg="add del mod modGraphic">
          <ac:chgData name="박 화원" userId="1622239085e80804" providerId="LiveId" clId="{5B170B98-7B58-4EBD-BD3A-85CD4C1CD2A8}" dt="2022-02-25T15:49:01.516" v="13182" actId="1035"/>
          <ac:graphicFrameMkLst>
            <pc:docMk/>
            <pc:sldMk cId="3741884618" sldId="283"/>
            <ac:graphicFrameMk id="8" creationId="{CFF6E3D7-99F9-4AD2-8382-1E57A1BD33C2}"/>
          </ac:graphicFrameMkLst>
        </pc:graphicFrameChg>
      </pc:sldChg>
      <pc:sldChg chg="addSp delSp modSp add mod modNotesTx">
        <pc:chgData name="박 화원" userId="1622239085e80804" providerId="LiveId" clId="{5B170B98-7B58-4EBD-BD3A-85CD4C1CD2A8}" dt="2022-02-26T16:43:09.700" v="33912"/>
        <pc:sldMkLst>
          <pc:docMk/>
          <pc:sldMk cId="3053386760" sldId="284"/>
        </pc:sldMkLst>
        <pc:spChg chg="add del mod">
          <ac:chgData name="박 화원" userId="1622239085e80804" providerId="LiveId" clId="{5B170B98-7B58-4EBD-BD3A-85CD4C1CD2A8}" dt="2022-02-25T15:45:59.345" v="13004" actId="478"/>
          <ac:spMkLst>
            <pc:docMk/>
            <pc:sldMk cId="3053386760" sldId="284"/>
            <ac:spMk id="6" creationId="{ED9940D6-E65A-4A34-B350-FF60C287560E}"/>
          </ac:spMkLst>
        </pc:spChg>
        <pc:spChg chg="add mod">
          <ac:chgData name="박 화원" userId="1622239085e80804" providerId="LiveId" clId="{5B170B98-7B58-4EBD-BD3A-85CD4C1CD2A8}" dt="2022-02-25T15:47:18.291" v="13110" actId="1035"/>
          <ac:spMkLst>
            <pc:docMk/>
            <pc:sldMk cId="3053386760" sldId="284"/>
            <ac:spMk id="8" creationId="{6BA48817-4779-450C-ACA8-8F78609FC7AA}"/>
          </ac:spMkLst>
        </pc:spChg>
        <pc:spChg chg="mod">
          <ac:chgData name="박 화원" userId="1622239085e80804" providerId="LiveId" clId="{5B170B98-7B58-4EBD-BD3A-85CD4C1CD2A8}" dt="2022-02-25T15:43:47.372" v="12780" actId="1035"/>
          <ac:spMkLst>
            <pc:docMk/>
            <pc:sldMk cId="3053386760" sldId="284"/>
            <ac:spMk id="15" creationId="{54CB0D1C-5DED-46BF-B986-3484D00BDBAD}"/>
          </ac:spMkLst>
        </pc:spChg>
        <pc:graphicFrameChg chg="mod modGraphic">
          <ac:chgData name="박 화원" userId="1622239085e80804" providerId="LiveId" clId="{5B170B98-7B58-4EBD-BD3A-85CD4C1CD2A8}" dt="2022-02-25T15:47:47.058" v="13148" actId="113"/>
          <ac:graphicFrameMkLst>
            <pc:docMk/>
            <pc:sldMk cId="3053386760" sldId="284"/>
            <ac:graphicFrameMk id="2" creationId="{A7926720-77C9-4355-BE87-6BCEACAB53A5}"/>
          </ac:graphicFrameMkLst>
        </pc:graphicFrameChg>
        <pc:graphicFrameChg chg="add mod modGraphic">
          <ac:chgData name="박 화원" userId="1622239085e80804" providerId="LiveId" clId="{5B170B98-7B58-4EBD-BD3A-85CD4C1CD2A8}" dt="2022-02-25T15:53:38.652" v="13416"/>
          <ac:graphicFrameMkLst>
            <pc:docMk/>
            <pc:sldMk cId="3053386760" sldId="284"/>
            <ac:graphicFrameMk id="7" creationId="{5D7CB5C0-2467-4221-8E2B-A7FD897560EC}"/>
          </ac:graphicFrameMkLst>
        </pc:graphicFrameChg>
      </pc:sldChg>
      <pc:sldChg chg="add del">
        <pc:chgData name="박 화원" userId="1622239085e80804" providerId="LiveId" clId="{5B170B98-7B58-4EBD-BD3A-85CD4C1CD2A8}" dt="2022-02-25T15:53:51.545" v="13417" actId="47"/>
        <pc:sldMkLst>
          <pc:docMk/>
          <pc:sldMk cId="2312684647" sldId="285"/>
        </pc:sldMkLst>
      </pc:sldChg>
      <pc:sldChg chg="add del">
        <pc:chgData name="박 화원" userId="1622239085e80804" providerId="LiveId" clId="{5B170B98-7B58-4EBD-BD3A-85CD4C1CD2A8}" dt="2022-02-25T15:53:52.970" v="13418" actId="47"/>
        <pc:sldMkLst>
          <pc:docMk/>
          <pc:sldMk cId="1101201237" sldId="286"/>
        </pc:sldMkLst>
      </pc:sldChg>
      <pc:sldChg chg="modSp add mod ord modNotesTx">
        <pc:chgData name="박 화원" userId="1622239085e80804" providerId="LiveId" clId="{5B170B98-7B58-4EBD-BD3A-85CD4C1CD2A8}" dt="2022-02-26T16:47:16.189" v="34928"/>
        <pc:sldMkLst>
          <pc:docMk/>
          <pc:sldMk cId="160870948" sldId="287"/>
        </pc:sldMkLst>
        <pc:spChg chg="mod">
          <ac:chgData name="박 화원" userId="1622239085e80804" providerId="LiveId" clId="{5B170B98-7B58-4EBD-BD3A-85CD4C1CD2A8}" dt="2022-02-25T15:29:56.369" v="11960"/>
          <ac:spMkLst>
            <pc:docMk/>
            <pc:sldMk cId="160870948" sldId="287"/>
            <ac:spMk id="15" creationId="{54CB0D1C-5DED-46BF-B986-3484D00BDBAD}"/>
          </ac:spMkLst>
        </pc:spChg>
        <pc:graphicFrameChg chg="mod">
          <ac:chgData name="박 화원" userId="1622239085e80804" providerId="LiveId" clId="{5B170B98-7B58-4EBD-BD3A-85CD4C1CD2A8}" dt="2022-02-25T15:30:01.871" v="11961" actId="1076"/>
          <ac:graphicFrameMkLst>
            <pc:docMk/>
            <pc:sldMk cId="160870948" sldId="287"/>
            <ac:graphicFrameMk id="2" creationId="{A7926720-77C9-4355-BE87-6BCEACAB53A5}"/>
          </ac:graphicFrameMkLst>
        </pc:graphicFrameChg>
      </pc:sldChg>
      <pc:sldChg chg="addSp delSp modSp add del mod modNotesTx">
        <pc:chgData name="박 화원" userId="1622239085e80804" providerId="LiveId" clId="{5B170B98-7B58-4EBD-BD3A-85CD4C1CD2A8}" dt="2022-02-26T16:43:06.832" v="33910"/>
        <pc:sldMkLst>
          <pc:docMk/>
          <pc:sldMk cId="2769709805" sldId="288"/>
        </pc:sldMkLst>
        <pc:spChg chg="mod ord">
          <ac:chgData name="박 화원" userId="1622239085e80804" providerId="LiveId" clId="{5B170B98-7B58-4EBD-BD3A-85CD4C1CD2A8}" dt="2022-02-25T15:51:38.160" v="13270" actId="1076"/>
          <ac:spMkLst>
            <pc:docMk/>
            <pc:sldMk cId="2769709805" sldId="288"/>
            <ac:spMk id="7" creationId="{F6822E5C-073F-4C41-A649-BB4F89B1C5A5}"/>
          </ac:spMkLst>
        </pc:spChg>
        <pc:spChg chg="add del mod">
          <ac:chgData name="박 화원" userId="1622239085e80804" providerId="LiveId" clId="{5B170B98-7B58-4EBD-BD3A-85CD4C1CD2A8}" dt="2022-02-25T15:38:31.711" v="12383" actId="478"/>
          <ac:spMkLst>
            <pc:docMk/>
            <pc:sldMk cId="2769709805" sldId="288"/>
            <ac:spMk id="9" creationId="{569E297C-B371-43E6-A1B9-E024B3140762}"/>
          </ac:spMkLst>
        </pc:spChg>
        <pc:spChg chg="add mod ord">
          <ac:chgData name="박 화원" userId="1622239085e80804" providerId="LiveId" clId="{5B170B98-7B58-4EBD-BD3A-85CD4C1CD2A8}" dt="2022-02-25T15:50:35.541" v="13242" actId="167"/>
          <ac:spMkLst>
            <pc:docMk/>
            <pc:sldMk cId="2769709805" sldId="288"/>
            <ac:spMk id="11" creationId="{1424A801-B903-4985-9F09-2CA6563E89FF}"/>
          </ac:spMkLst>
        </pc:spChg>
        <pc:spChg chg="add del mod ord">
          <ac:chgData name="박 화원" userId="1622239085e80804" providerId="LiveId" clId="{5B170B98-7B58-4EBD-BD3A-85CD4C1CD2A8}" dt="2022-02-25T15:50:13.821" v="13224" actId="478"/>
          <ac:spMkLst>
            <pc:docMk/>
            <pc:sldMk cId="2769709805" sldId="288"/>
            <ac:spMk id="12" creationId="{71E5414D-461E-4834-AA4E-3430F002DA60}"/>
          </ac:spMkLst>
        </pc:spChg>
        <pc:spChg chg="del">
          <ac:chgData name="박 화원" userId="1622239085e80804" providerId="LiveId" clId="{5B170B98-7B58-4EBD-BD3A-85CD4C1CD2A8}" dt="2022-02-25T15:37:54.078" v="12339" actId="478"/>
          <ac:spMkLst>
            <pc:docMk/>
            <pc:sldMk cId="2769709805" sldId="288"/>
            <ac:spMk id="15" creationId="{54CB0D1C-5DED-46BF-B986-3484D00BDBAD}"/>
          </ac:spMkLst>
        </pc:spChg>
        <pc:spChg chg="add del mod ord">
          <ac:chgData name="박 화원" userId="1622239085e80804" providerId="LiveId" clId="{5B170B98-7B58-4EBD-BD3A-85CD4C1CD2A8}" dt="2022-02-25T15:50:37.819" v="13243" actId="478"/>
          <ac:spMkLst>
            <pc:docMk/>
            <pc:sldMk cId="2769709805" sldId="288"/>
            <ac:spMk id="17" creationId="{12D137E2-BA47-41BC-B341-9CACFC904055}"/>
          </ac:spMkLst>
        </pc:spChg>
        <pc:graphicFrameChg chg="del">
          <ac:chgData name="박 화원" userId="1622239085e80804" providerId="LiveId" clId="{5B170B98-7B58-4EBD-BD3A-85CD4C1CD2A8}" dt="2022-02-25T15:37:52.990" v="12338" actId="478"/>
          <ac:graphicFrameMkLst>
            <pc:docMk/>
            <pc:sldMk cId="2769709805" sldId="288"/>
            <ac:graphicFrameMk id="2" creationId="{A7926720-77C9-4355-BE87-6BCEACAB53A5}"/>
          </ac:graphicFrameMkLst>
        </pc:graphicFrameChg>
        <pc:graphicFrameChg chg="mod">
          <ac:chgData name="박 화원" userId="1622239085e80804" providerId="LiveId" clId="{5B170B98-7B58-4EBD-BD3A-85CD4C1CD2A8}" dt="2022-02-25T15:51:26.237" v="13269" actId="1035"/>
          <ac:graphicFrameMkLst>
            <pc:docMk/>
            <pc:sldMk cId="2769709805" sldId="288"/>
            <ac:graphicFrameMk id="8" creationId="{CFF6E3D7-99F9-4AD2-8382-1E57A1BD33C2}"/>
          </ac:graphicFrameMkLst>
        </pc:graphicFrameChg>
        <pc:graphicFrameChg chg="add mod modGraphic">
          <ac:chgData name="박 화원" userId="1622239085e80804" providerId="LiveId" clId="{5B170B98-7B58-4EBD-BD3A-85CD4C1CD2A8}" dt="2022-02-25T15:50:47.076" v="13252" actId="1035"/>
          <ac:graphicFrameMkLst>
            <pc:docMk/>
            <pc:sldMk cId="2769709805" sldId="288"/>
            <ac:graphicFrameMk id="10" creationId="{8B7B8CC7-5629-473F-B7F6-C00380152FD0}"/>
          </ac:graphicFrameMkLst>
        </pc:graphicFrameChg>
        <pc:graphicFrameChg chg="add del mod ord modGraphic">
          <ac:chgData name="박 화원" userId="1622239085e80804" providerId="LiveId" clId="{5B170B98-7B58-4EBD-BD3A-85CD4C1CD2A8}" dt="2022-02-25T15:50:07.868" v="13222" actId="478"/>
          <ac:graphicFrameMkLst>
            <pc:docMk/>
            <pc:sldMk cId="2769709805" sldId="288"/>
            <ac:graphicFrameMk id="16" creationId="{4A1D39BC-AC67-4609-B1F3-5CE02EC11EFC}"/>
          </ac:graphicFrameMkLst>
        </pc:graphicFrameChg>
        <pc:graphicFrameChg chg="add del mod ord modGraphic">
          <ac:chgData name="박 화원" userId="1622239085e80804" providerId="LiveId" clId="{5B170B98-7B58-4EBD-BD3A-85CD4C1CD2A8}" dt="2022-02-25T15:50:53.797" v="13254" actId="478"/>
          <ac:graphicFrameMkLst>
            <pc:docMk/>
            <pc:sldMk cId="2769709805" sldId="288"/>
            <ac:graphicFrameMk id="18" creationId="{38816035-450C-4681-BF72-FFB7C05793B7}"/>
          </ac:graphicFrameMkLst>
        </pc:graphicFrameChg>
      </pc:sldChg>
      <pc:sldChg chg="delSp modSp add mod modNotesTx">
        <pc:chgData name="박 화원" userId="1622239085e80804" providerId="LiveId" clId="{5B170B98-7B58-4EBD-BD3A-85CD4C1CD2A8}" dt="2022-02-26T16:43:43.381" v="34065"/>
        <pc:sldMkLst>
          <pc:docMk/>
          <pc:sldMk cId="3181828838" sldId="289"/>
        </pc:sldMkLst>
        <pc:spChg chg="del">
          <ac:chgData name="박 화원" userId="1622239085e80804" providerId="LiveId" clId="{5B170B98-7B58-4EBD-BD3A-85CD4C1CD2A8}" dt="2022-02-25T16:12:57.494" v="13961" actId="478"/>
          <ac:spMkLst>
            <pc:docMk/>
            <pc:sldMk cId="3181828838" sldId="289"/>
            <ac:spMk id="8" creationId="{6BA48817-4779-450C-ACA8-8F78609FC7AA}"/>
          </ac:spMkLst>
        </pc:spChg>
        <pc:spChg chg="mod">
          <ac:chgData name="박 화원" userId="1622239085e80804" providerId="LiveId" clId="{5B170B98-7B58-4EBD-BD3A-85CD4C1CD2A8}" dt="2022-02-25T16:13:30.881" v="13972" actId="1036"/>
          <ac:spMkLst>
            <pc:docMk/>
            <pc:sldMk cId="3181828838" sldId="289"/>
            <ac:spMk id="15" creationId="{54CB0D1C-5DED-46BF-B986-3484D00BDBAD}"/>
          </ac:spMkLst>
        </pc:spChg>
        <pc:graphicFrameChg chg="mod modGraphic">
          <ac:chgData name="박 화원" userId="1622239085e80804" providerId="LiveId" clId="{5B170B98-7B58-4EBD-BD3A-85CD4C1CD2A8}" dt="2022-02-25T16:13:21.062" v="13965" actId="1076"/>
          <ac:graphicFrameMkLst>
            <pc:docMk/>
            <pc:sldMk cId="3181828838" sldId="289"/>
            <ac:graphicFrameMk id="2" creationId="{A7926720-77C9-4355-BE87-6BCEACAB53A5}"/>
          </ac:graphicFrameMkLst>
        </pc:graphicFrameChg>
        <pc:graphicFrameChg chg="del">
          <ac:chgData name="박 화원" userId="1622239085e80804" providerId="LiveId" clId="{5B170B98-7B58-4EBD-BD3A-85CD4C1CD2A8}" dt="2022-02-25T16:12:57.494" v="13961" actId="478"/>
          <ac:graphicFrameMkLst>
            <pc:docMk/>
            <pc:sldMk cId="3181828838" sldId="289"/>
            <ac:graphicFrameMk id="7" creationId="{5D7CB5C0-2467-4221-8E2B-A7FD897560EC}"/>
          </ac:graphicFrameMkLst>
        </pc:graphicFrameChg>
      </pc:sldChg>
      <pc:sldChg chg="modSp add mod setBg modNotesTx">
        <pc:chgData name="박 화원" userId="1622239085e80804" providerId="LiveId" clId="{5B170B98-7B58-4EBD-BD3A-85CD4C1CD2A8}" dt="2022-02-27T02:49:50.009" v="46988" actId="20577"/>
        <pc:sldMkLst>
          <pc:docMk/>
          <pc:sldMk cId="203254742" sldId="290"/>
        </pc:sldMkLst>
        <pc:spChg chg="mod">
          <ac:chgData name="박 화원" userId="1622239085e80804" providerId="LiveId" clId="{5B170B98-7B58-4EBD-BD3A-85CD4C1CD2A8}" dt="2022-02-25T15:56:46.339" v="13424" actId="20577"/>
          <ac:spMkLst>
            <pc:docMk/>
            <pc:sldMk cId="203254742" sldId="290"/>
            <ac:spMk id="10" creationId="{00000000-0000-0000-0000-000000000000}"/>
          </ac:spMkLst>
        </pc:spChg>
        <pc:spChg chg="mod">
          <ac:chgData name="박 화원" userId="1622239085e80804" providerId="LiveId" clId="{5B170B98-7B58-4EBD-BD3A-85CD4C1CD2A8}" dt="2022-02-25T15:56:53.709" v="13452"/>
          <ac:spMkLst>
            <pc:docMk/>
            <pc:sldMk cId="203254742" sldId="290"/>
            <ac:spMk id="11" creationId="{00000000-0000-0000-0000-000000000000}"/>
          </ac:spMkLst>
        </pc:spChg>
        <pc:spChg chg="mod">
          <ac:chgData name="박 화원" userId="1622239085e80804" providerId="LiveId" clId="{5B170B98-7B58-4EBD-BD3A-85CD4C1CD2A8}" dt="2022-02-27T02:08:43.245" v="45818" actId="20577"/>
          <ac:spMkLst>
            <pc:docMk/>
            <pc:sldMk cId="203254742" sldId="290"/>
            <ac:spMk id="12" creationId="{00000000-0000-0000-0000-000000000000}"/>
          </ac:spMkLst>
        </pc:spChg>
      </pc:sldChg>
      <pc:sldChg chg="addSp delSp modSp add mod modAnim modNotesTx">
        <pc:chgData name="박 화원" userId="1622239085e80804" providerId="LiveId" clId="{5B170B98-7B58-4EBD-BD3A-85CD4C1CD2A8}" dt="2022-02-27T02:02:00.115" v="45372" actId="20577"/>
        <pc:sldMkLst>
          <pc:docMk/>
          <pc:sldMk cId="3544519871" sldId="291"/>
        </pc:sldMkLst>
        <pc:spChg chg="add del">
          <ac:chgData name="박 화원" userId="1622239085e80804" providerId="LiveId" clId="{5B170B98-7B58-4EBD-BD3A-85CD4C1CD2A8}" dt="2022-02-25T15:58:59.028" v="13516" actId="478"/>
          <ac:spMkLst>
            <pc:docMk/>
            <pc:sldMk cId="3544519871" sldId="291"/>
            <ac:spMk id="3" creationId="{42BF3A4F-44A2-4F61-A10D-382DEF7309C2}"/>
          </ac:spMkLst>
        </pc:spChg>
        <pc:spChg chg="add del mod">
          <ac:chgData name="박 화원" userId="1622239085e80804" providerId="LiveId" clId="{5B170B98-7B58-4EBD-BD3A-85CD4C1CD2A8}" dt="2022-02-25T16:04:58.554" v="13586" actId="478"/>
          <ac:spMkLst>
            <pc:docMk/>
            <pc:sldMk cId="3544519871" sldId="291"/>
            <ac:spMk id="15" creationId="{54CB0D1C-5DED-46BF-B986-3484D00BDBAD}"/>
          </ac:spMkLst>
        </pc:spChg>
        <pc:spChg chg="add del mod">
          <ac:chgData name="박 화원" userId="1622239085e80804" providerId="LiveId" clId="{5B170B98-7B58-4EBD-BD3A-85CD4C1CD2A8}" dt="2022-02-25T16:04:55.183" v="13584" actId="478"/>
          <ac:spMkLst>
            <pc:docMk/>
            <pc:sldMk cId="3544519871" sldId="291"/>
            <ac:spMk id="18" creationId="{8584E429-B4AA-4F7E-A5D7-45E2141906E6}"/>
          </ac:spMkLst>
        </pc:spChg>
        <pc:spChg chg="add mod">
          <ac:chgData name="박 화원" userId="1622239085e80804" providerId="LiveId" clId="{5B170B98-7B58-4EBD-BD3A-85CD4C1CD2A8}" dt="2022-02-25T16:05:23.333" v="13593" actId="1076"/>
          <ac:spMkLst>
            <pc:docMk/>
            <pc:sldMk cId="3544519871" sldId="291"/>
            <ac:spMk id="20" creationId="{1D051429-27CC-4355-8126-937444C9C2D1}"/>
          </ac:spMkLst>
        </pc:spChg>
        <pc:spChg chg="add mod">
          <ac:chgData name="박 화원" userId="1622239085e80804" providerId="LiveId" clId="{5B170B98-7B58-4EBD-BD3A-85CD4C1CD2A8}" dt="2022-02-25T16:34:17.242" v="15187" actId="1076"/>
          <ac:spMkLst>
            <pc:docMk/>
            <pc:sldMk cId="3544519871" sldId="291"/>
            <ac:spMk id="27" creationId="{54630F06-9886-477F-ACA3-0DCBB47BF5CC}"/>
          </ac:spMkLst>
        </pc:spChg>
        <pc:graphicFrameChg chg="del">
          <ac:chgData name="박 화원" userId="1622239085e80804" providerId="LiveId" clId="{5B170B98-7B58-4EBD-BD3A-85CD4C1CD2A8}" dt="2022-02-25T15:57:48.198" v="13483" actId="478"/>
          <ac:graphicFrameMkLst>
            <pc:docMk/>
            <pc:sldMk cId="3544519871" sldId="291"/>
            <ac:graphicFrameMk id="2" creationId="{A7926720-77C9-4355-BE87-6BCEACAB53A5}"/>
          </ac:graphicFrameMkLst>
        </pc:graphicFrameChg>
        <pc:picChg chg="add mod">
          <ac:chgData name="박 화원" userId="1622239085e80804" providerId="LiveId" clId="{5B170B98-7B58-4EBD-BD3A-85CD4C1CD2A8}" dt="2022-02-27T02:01:40.912" v="45342" actId="1076"/>
          <ac:picMkLst>
            <pc:docMk/>
            <pc:sldMk cId="3544519871" sldId="291"/>
            <ac:picMk id="2" creationId="{D8E4164B-5552-449D-8A7A-721FE2044CE1}"/>
          </ac:picMkLst>
        </pc:picChg>
        <pc:picChg chg="add del mod">
          <ac:chgData name="박 화원" userId="1622239085e80804" providerId="LiveId" clId="{5B170B98-7B58-4EBD-BD3A-85CD4C1CD2A8}" dt="2022-02-25T16:04:57.306" v="13585" actId="478"/>
          <ac:picMkLst>
            <pc:docMk/>
            <pc:sldMk cId="3544519871" sldId="291"/>
            <ac:picMk id="12" creationId="{03D60319-512C-4AC8-86E4-8395EFB2C2DA}"/>
          </ac:picMkLst>
        </pc:picChg>
        <pc:picChg chg="add del mod">
          <ac:chgData name="박 화원" userId="1622239085e80804" providerId="LiveId" clId="{5B170B98-7B58-4EBD-BD3A-85CD4C1CD2A8}" dt="2022-02-25T16:04:55.183" v="13584" actId="478"/>
          <ac:picMkLst>
            <pc:docMk/>
            <pc:sldMk cId="3544519871" sldId="291"/>
            <ac:picMk id="16" creationId="{EDEA32C9-9731-4F99-A6DD-6CF9C6ABF52C}"/>
          </ac:picMkLst>
        </pc:picChg>
        <pc:picChg chg="add del mod">
          <ac:chgData name="박 화원" userId="1622239085e80804" providerId="LiveId" clId="{5B170B98-7B58-4EBD-BD3A-85CD4C1CD2A8}" dt="2022-02-25T16:04:55.183" v="13584" actId="478"/>
          <ac:picMkLst>
            <pc:docMk/>
            <pc:sldMk cId="3544519871" sldId="291"/>
            <ac:picMk id="17" creationId="{344A2FD4-558B-4C75-BDE8-CA2EC6D6B62E}"/>
          </ac:picMkLst>
        </pc:picChg>
        <pc:picChg chg="add mod">
          <ac:chgData name="박 화원" userId="1622239085e80804" providerId="LiveId" clId="{5B170B98-7B58-4EBD-BD3A-85CD4C1CD2A8}" dt="2022-02-25T16:35:36.547" v="15200" actId="1076"/>
          <ac:picMkLst>
            <pc:docMk/>
            <pc:sldMk cId="3544519871" sldId="291"/>
            <ac:picMk id="19" creationId="{14A00C7C-0FF0-42EC-9A5E-DF376AB12375}"/>
          </ac:picMkLst>
        </pc:picChg>
        <pc:picChg chg="add mod">
          <ac:chgData name="박 화원" userId="1622239085e80804" providerId="LiveId" clId="{5B170B98-7B58-4EBD-BD3A-85CD4C1CD2A8}" dt="2022-02-25T16:33:33.819" v="15173" actId="1076"/>
          <ac:picMkLst>
            <pc:docMk/>
            <pc:sldMk cId="3544519871" sldId="291"/>
            <ac:picMk id="21" creationId="{8ADE9A2A-A507-4C2B-9AC1-E961B81AC5E8}"/>
          </ac:picMkLst>
        </pc:picChg>
        <pc:picChg chg="add mod">
          <ac:chgData name="박 화원" userId="1622239085e80804" providerId="LiveId" clId="{5B170B98-7B58-4EBD-BD3A-85CD4C1CD2A8}" dt="2022-02-25T16:33:36.886" v="15174" actId="1076"/>
          <ac:picMkLst>
            <pc:docMk/>
            <pc:sldMk cId="3544519871" sldId="291"/>
            <ac:picMk id="22" creationId="{E7143367-BCA3-48FE-BA6C-2C6A90C4C6CC}"/>
          </ac:picMkLst>
        </pc:picChg>
        <pc:picChg chg="add mod">
          <ac:chgData name="박 화원" userId="1622239085e80804" providerId="LiveId" clId="{5B170B98-7B58-4EBD-BD3A-85CD4C1CD2A8}" dt="2022-02-25T16:33:54.345" v="15180" actId="1076"/>
          <ac:picMkLst>
            <pc:docMk/>
            <pc:sldMk cId="3544519871" sldId="291"/>
            <ac:picMk id="23" creationId="{70FE4271-3B19-4E5A-99F7-A33812E71F06}"/>
          </ac:picMkLst>
        </pc:picChg>
        <pc:picChg chg="add mod">
          <ac:chgData name="박 화원" userId="1622239085e80804" providerId="LiveId" clId="{5B170B98-7B58-4EBD-BD3A-85CD4C1CD2A8}" dt="2022-02-25T16:34:10.187" v="15185" actId="1076"/>
          <ac:picMkLst>
            <pc:docMk/>
            <pc:sldMk cId="3544519871" sldId="291"/>
            <ac:picMk id="24" creationId="{05ED416A-545E-47CC-90ED-FA8814CA6BEA}"/>
          </ac:picMkLst>
        </pc:picChg>
        <pc:picChg chg="add mod">
          <ac:chgData name="박 화원" userId="1622239085e80804" providerId="LiveId" clId="{5B170B98-7B58-4EBD-BD3A-85CD4C1CD2A8}" dt="2022-02-25T16:34:13.090" v="15186" actId="1076"/>
          <ac:picMkLst>
            <pc:docMk/>
            <pc:sldMk cId="3544519871" sldId="291"/>
            <ac:picMk id="25" creationId="{6BD2101E-E6A7-4A0F-894F-D6E84772E083}"/>
          </ac:picMkLst>
        </pc:picChg>
        <pc:picChg chg="add mod">
          <ac:chgData name="박 화원" userId="1622239085e80804" providerId="LiveId" clId="{5B170B98-7B58-4EBD-BD3A-85CD4C1CD2A8}" dt="2022-02-25T16:34:07.328" v="15184" actId="1076"/>
          <ac:picMkLst>
            <pc:docMk/>
            <pc:sldMk cId="3544519871" sldId="291"/>
            <ac:picMk id="26" creationId="{073AC907-AFFF-4F90-A82A-967102BF9192}"/>
          </ac:picMkLst>
        </pc:picChg>
        <pc:picChg chg="mod">
          <ac:chgData name="박 화원" userId="1622239085e80804" providerId="LiveId" clId="{5B170B98-7B58-4EBD-BD3A-85CD4C1CD2A8}" dt="2022-02-27T02:01:37.152" v="45341" actId="1076"/>
          <ac:picMkLst>
            <pc:docMk/>
            <pc:sldMk cId="3544519871" sldId="291"/>
            <ac:picMk id="1026" creationId="{A2D1BFF0-FAB0-4340-9582-01CCC9E8E9E2}"/>
          </ac:picMkLst>
        </pc:picChg>
        <pc:picChg chg="add del mod">
          <ac:chgData name="박 화원" userId="1622239085e80804" providerId="LiveId" clId="{5B170B98-7B58-4EBD-BD3A-85CD4C1CD2A8}" dt="2022-02-25T16:04:20.370" v="13572" actId="478"/>
          <ac:picMkLst>
            <pc:docMk/>
            <pc:sldMk cId="3544519871" sldId="291"/>
            <ac:picMk id="2052" creationId="{BAB1774B-7431-42A6-A4CF-FC83933691AB}"/>
          </ac:picMkLst>
        </pc:picChg>
        <pc:picChg chg="add del mod">
          <ac:chgData name="박 화원" userId="1622239085e80804" providerId="LiveId" clId="{5B170B98-7B58-4EBD-BD3A-85CD4C1CD2A8}" dt="2022-02-25T16:02:16.907" v="13535" actId="478"/>
          <ac:picMkLst>
            <pc:docMk/>
            <pc:sldMk cId="3544519871" sldId="291"/>
            <ac:picMk id="2054" creationId="{5B6E4CAA-7429-45E8-BBF7-9A52D0BB9C93}"/>
          </ac:picMkLst>
        </pc:picChg>
        <pc:picChg chg="add del mod">
          <ac:chgData name="박 화원" userId="1622239085e80804" providerId="LiveId" clId="{5B170B98-7B58-4EBD-BD3A-85CD4C1CD2A8}" dt="2022-02-25T16:02:38.934" v="13547" actId="478"/>
          <ac:picMkLst>
            <pc:docMk/>
            <pc:sldMk cId="3544519871" sldId="291"/>
            <ac:picMk id="2056" creationId="{E86AF1E2-0365-4094-94E6-E763FF9ACDD5}"/>
          </ac:picMkLst>
        </pc:picChg>
        <pc:picChg chg="add del mod">
          <ac:chgData name="박 화원" userId="1622239085e80804" providerId="LiveId" clId="{5B170B98-7B58-4EBD-BD3A-85CD4C1CD2A8}" dt="2022-02-25T16:04:55.183" v="13584" actId="478"/>
          <ac:picMkLst>
            <pc:docMk/>
            <pc:sldMk cId="3544519871" sldId="291"/>
            <ac:picMk id="2058" creationId="{72F63646-F803-4EA7-8A92-721F557354AC}"/>
          </ac:picMkLst>
        </pc:picChg>
        <pc:picChg chg="add del mod">
          <ac:chgData name="박 화원" userId="1622239085e80804" providerId="LiveId" clId="{5B170B98-7B58-4EBD-BD3A-85CD4C1CD2A8}" dt="2022-02-25T16:04:55.183" v="13584" actId="478"/>
          <ac:picMkLst>
            <pc:docMk/>
            <pc:sldMk cId="3544519871" sldId="291"/>
            <ac:picMk id="2060" creationId="{45C25498-61C8-49DA-AB93-1858B502EF24}"/>
          </ac:picMkLst>
        </pc:picChg>
        <pc:picChg chg="add del mod">
          <ac:chgData name="박 화원" userId="1622239085e80804" providerId="LiveId" clId="{5B170B98-7B58-4EBD-BD3A-85CD4C1CD2A8}" dt="2022-02-25T16:04:55.183" v="13584" actId="478"/>
          <ac:picMkLst>
            <pc:docMk/>
            <pc:sldMk cId="3544519871" sldId="291"/>
            <ac:picMk id="2062" creationId="{7BF7ADDA-A491-4B9F-8F89-6E02D97875A2}"/>
          </ac:picMkLst>
        </pc:picChg>
        <pc:picChg chg="add del mod">
          <ac:chgData name="박 화원" userId="1622239085e80804" providerId="LiveId" clId="{5B170B98-7B58-4EBD-BD3A-85CD4C1CD2A8}" dt="2022-02-25T16:04:52.342" v="13583" actId="21"/>
          <ac:picMkLst>
            <pc:docMk/>
            <pc:sldMk cId="3544519871" sldId="291"/>
            <ac:picMk id="2064" creationId="{4C5FE644-9DDA-4A1A-AA2F-314D7B68AB2D}"/>
          </ac:picMkLst>
        </pc:picChg>
        <pc:picChg chg="add mod">
          <ac:chgData name="박 화원" userId="1622239085e80804" providerId="LiveId" clId="{5B170B98-7B58-4EBD-BD3A-85CD4C1CD2A8}" dt="2022-02-27T02:01:37.152" v="45341" actId="1076"/>
          <ac:picMkLst>
            <pc:docMk/>
            <pc:sldMk cId="3544519871" sldId="291"/>
            <ac:picMk id="2066" creationId="{B48D39D9-8EEA-41AD-8C92-6AECF77787F9}"/>
          </ac:picMkLst>
        </pc:picChg>
        <pc:picChg chg="add mod">
          <ac:chgData name="박 화원" userId="1622239085e80804" providerId="LiveId" clId="{5B170B98-7B58-4EBD-BD3A-85CD4C1CD2A8}" dt="2022-02-27T02:01:37.152" v="45341" actId="1076"/>
          <ac:picMkLst>
            <pc:docMk/>
            <pc:sldMk cId="3544519871" sldId="291"/>
            <ac:picMk id="2068" creationId="{8686DE51-0E2E-4F1A-A06A-5C3546EDF85A}"/>
          </ac:picMkLst>
        </pc:picChg>
      </pc:sldChg>
      <pc:sldChg chg="delSp modSp add del mod">
        <pc:chgData name="박 화원" userId="1622239085e80804" providerId="LiveId" clId="{5B170B98-7B58-4EBD-BD3A-85CD4C1CD2A8}" dt="2022-02-25T16:07:21.178" v="13656" actId="47"/>
        <pc:sldMkLst>
          <pc:docMk/>
          <pc:sldMk cId="577681253" sldId="292"/>
        </pc:sldMkLst>
        <pc:spChg chg="del">
          <ac:chgData name="박 화원" userId="1622239085e80804" providerId="LiveId" clId="{5B170B98-7B58-4EBD-BD3A-85CD4C1CD2A8}" dt="2022-02-25T16:05:09.389" v="13590" actId="21"/>
          <ac:spMkLst>
            <pc:docMk/>
            <pc:sldMk cId="577681253" sldId="292"/>
            <ac:spMk id="15" creationId="{54CB0D1C-5DED-46BF-B986-3484D00BDBAD}"/>
          </ac:spMkLst>
        </pc:spChg>
        <pc:spChg chg="del">
          <ac:chgData name="박 화원" userId="1622239085e80804" providerId="LiveId" clId="{5B170B98-7B58-4EBD-BD3A-85CD4C1CD2A8}" dt="2022-02-25T16:07:18.354" v="13654" actId="21"/>
          <ac:spMkLst>
            <pc:docMk/>
            <pc:sldMk cId="577681253" sldId="292"/>
            <ac:spMk id="18" creationId="{8584E429-B4AA-4F7E-A5D7-45E2141906E6}"/>
          </ac:spMkLst>
        </pc:spChg>
        <pc:picChg chg="del">
          <ac:chgData name="박 화원" userId="1622239085e80804" providerId="LiveId" clId="{5B170B98-7B58-4EBD-BD3A-85CD4C1CD2A8}" dt="2022-02-25T16:05:35.566" v="13612" actId="21"/>
          <ac:picMkLst>
            <pc:docMk/>
            <pc:sldMk cId="577681253" sldId="292"/>
            <ac:picMk id="12" creationId="{03D60319-512C-4AC8-86E4-8395EFB2C2DA}"/>
          </ac:picMkLst>
        </pc:picChg>
        <pc:picChg chg="del">
          <ac:chgData name="박 화원" userId="1622239085e80804" providerId="LiveId" clId="{5B170B98-7B58-4EBD-BD3A-85CD4C1CD2A8}" dt="2022-02-25T16:06:03.631" v="13629" actId="21"/>
          <ac:picMkLst>
            <pc:docMk/>
            <pc:sldMk cId="577681253" sldId="292"/>
            <ac:picMk id="16" creationId="{EDEA32C9-9731-4F99-A6DD-6CF9C6ABF52C}"/>
          </ac:picMkLst>
        </pc:picChg>
        <pc:picChg chg="del mod">
          <ac:chgData name="박 화원" userId="1622239085e80804" providerId="LiveId" clId="{5B170B98-7B58-4EBD-BD3A-85CD4C1CD2A8}" dt="2022-02-25T16:05:46.553" v="13621" actId="21"/>
          <ac:picMkLst>
            <pc:docMk/>
            <pc:sldMk cId="577681253" sldId="292"/>
            <ac:picMk id="17" creationId="{344A2FD4-558B-4C75-BDE8-CA2EC6D6B62E}"/>
          </ac:picMkLst>
        </pc:picChg>
        <pc:picChg chg="del">
          <ac:chgData name="박 화원" userId="1622239085e80804" providerId="LiveId" clId="{5B170B98-7B58-4EBD-BD3A-85CD4C1CD2A8}" dt="2022-02-25T16:07:18.354" v="13654" actId="21"/>
          <ac:picMkLst>
            <pc:docMk/>
            <pc:sldMk cId="577681253" sldId="292"/>
            <ac:picMk id="2058" creationId="{72F63646-F803-4EA7-8A92-721F557354AC}"/>
          </ac:picMkLst>
        </pc:picChg>
        <pc:picChg chg="del">
          <ac:chgData name="박 화원" userId="1622239085e80804" providerId="LiveId" clId="{5B170B98-7B58-4EBD-BD3A-85CD4C1CD2A8}" dt="2022-02-25T16:07:18.354" v="13654" actId="21"/>
          <ac:picMkLst>
            <pc:docMk/>
            <pc:sldMk cId="577681253" sldId="292"/>
            <ac:picMk id="2060" creationId="{45C25498-61C8-49DA-AB93-1858B502EF24}"/>
          </ac:picMkLst>
        </pc:picChg>
        <pc:picChg chg="del mod">
          <ac:chgData name="박 화원" userId="1622239085e80804" providerId="LiveId" clId="{5B170B98-7B58-4EBD-BD3A-85CD4C1CD2A8}" dt="2022-02-25T16:07:18.354" v="13654" actId="21"/>
          <ac:picMkLst>
            <pc:docMk/>
            <pc:sldMk cId="577681253" sldId="292"/>
            <ac:picMk id="2062" creationId="{7BF7ADDA-A491-4B9F-8F89-6E02D97875A2}"/>
          </ac:picMkLst>
        </pc:picChg>
        <pc:picChg chg="del">
          <ac:chgData name="박 화원" userId="1622239085e80804" providerId="LiveId" clId="{5B170B98-7B58-4EBD-BD3A-85CD4C1CD2A8}" dt="2022-02-25T16:05:07.537" v="13589" actId="478"/>
          <ac:picMkLst>
            <pc:docMk/>
            <pc:sldMk cId="577681253" sldId="292"/>
            <ac:picMk id="2064" creationId="{4C5FE644-9DDA-4A1A-AA2F-314D7B68AB2D}"/>
          </ac:picMkLst>
        </pc:picChg>
      </pc:sldChg>
      <pc:sldChg chg="addSp delSp modSp add mod modNotesTx">
        <pc:chgData name="박 화원" userId="1622239085e80804" providerId="LiveId" clId="{5B170B98-7B58-4EBD-BD3A-85CD4C1CD2A8}" dt="2022-02-26T16:45:45.268" v="34530" actId="20577"/>
        <pc:sldMkLst>
          <pc:docMk/>
          <pc:sldMk cId="1073040335" sldId="292"/>
        </pc:sldMkLst>
        <pc:spChg chg="mod">
          <ac:chgData name="박 화원" userId="1622239085e80804" providerId="LiveId" clId="{5B170B98-7B58-4EBD-BD3A-85CD4C1CD2A8}" dt="2022-02-26T16:45:45.268" v="34530" actId="20577"/>
          <ac:spMkLst>
            <pc:docMk/>
            <pc:sldMk cId="1073040335" sldId="292"/>
            <ac:spMk id="8" creationId="{6BA48817-4779-450C-ACA8-8F78609FC7AA}"/>
          </ac:spMkLst>
        </pc:spChg>
        <pc:spChg chg="mod">
          <ac:chgData name="박 화원" userId="1622239085e80804" providerId="LiveId" clId="{5B170B98-7B58-4EBD-BD3A-85CD4C1CD2A8}" dt="2022-02-25T16:16:55.303" v="14231" actId="1036"/>
          <ac:spMkLst>
            <pc:docMk/>
            <pc:sldMk cId="1073040335" sldId="292"/>
            <ac:spMk id="15" creationId="{54CB0D1C-5DED-46BF-B986-3484D00BDBAD}"/>
          </ac:spMkLst>
        </pc:spChg>
        <pc:graphicFrameChg chg="del">
          <ac:chgData name="박 화원" userId="1622239085e80804" providerId="LiveId" clId="{5B170B98-7B58-4EBD-BD3A-85CD4C1CD2A8}" dt="2022-02-25T16:14:08.961" v="13996" actId="478"/>
          <ac:graphicFrameMkLst>
            <pc:docMk/>
            <pc:sldMk cId="1073040335" sldId="292"/>
            <ac:graphicFrameMk id="2" creationId="{A7926720-77C9-4355-BE87-6BCEACAB53A5}"/>
          </ac:graphicFrameMkLst>
        </pc:graphicFrameChg>
        <pc:graphicFrameChg chg="del modGraphic">
          <ac:chgData name="박 화원" userId="1622239085e80804" providerId="LiveId" clId="{5B170B98-7B58-4EBD-BD3A-85CD4C1CD2A8}" dt="2022-02-25T16:16:28.223" v="14221" actId="478"/>
          <ac:graphicFrameMkLst>
            <pc:docMk/>
            <pc:sldMk cId="1073040335" sldId="292"/>
            <ac:graphicFrameMk id="7" creationId="{5D7CB5C0-2467-4221-8E2B-A7FD897560EC}"/>
          </ac:graphicFrameMkLst>
        </pc:graphicFrameChg>
        <pc:graphicFrameChg chg="add mod modGraphic">
          <ac:chgData name="박 화원" userId="1622239085e80804" providerId="LiveId" clId="{5B170B98-7B58-4EBD-BD3A-85CD4C1CD2A8}" dt="2022-02-25T16:16:52.761" v="14228" actId="1035"/>
          <ac:graphicFrameMkLst>
            <pc:docMk/>
            <pc:sldMk cId="1073040335" sldId="292"/>
            <ac:graphicFrameMk id="9" creationId="{FE0314ED-B73A-407F-8B9B-52C19F07F0C4}"/>
          </ac:graphicFrameMkLst>
        </pc:graphicFrameChg>
        <pc:graphicFrameChg chg="add mod modGraphic">
          <ac:chgData name="박 화원" userId="1622239085e80804" providerId="LiveId" clId="{5B170B98-7B58-4EBD-BD3A-85CD4C1CD2A8}" dt="2022-02-25T16:19:30.197" v="14495" actId="20577"/>
          <ac:graphicFrameMkLst>
            <pc:docMk/>
            <pc:sldMk cId="1073040335" sldId="292"/>
            <ac:graphicFrameMk id="10" creationId="{713313EA-F13A-4C87-8885-5A7366A9E4B9}"/>
          </ac:graphicFrameMkLst>
        </pc:graphicFrameChg>
      </pc:sldChg>
      <pc:sldChg chg="add del">
        <pc:chgData name="박 화원" userId="1622239085e80804" providerId="LiveId" clId="{5B170B98-7B58-4EBD-BD3A-85CD4C1CD2A8}" dt="2022-02-25T16:12:50.733" v="13960" actId="47"/>
        <pc:sldMkLst>
          <pc:docMk/>
          <pc:sldMk cId="4097894147" sldId="292"/>
        </pc:sldMkLst>
      </pc:sldChg>
      <pc:sldChg chg="addSp delSp modSp add mod modNotesTx">
        <pc:chgData name="박 화원" userId="1622239085e80804" providerId="LiveId" clId="{5B170B98-7B58-4EBD-BD3A-85CD4C1CD2A8}" dt="2022-02-26T16:45:26.933" v="34497"/>
        <pc:sldMkLst>
          <pc:docMk/>
          <pc:sldMk cId="3071230554" sldId="293"/>
        </pc:sldMkLst>
        <pc:spChg chg="del">
          <ac:chgData name="박 화원" userId="1622239085e80804" providerId="LiveId" clId="{5B170B98-7B58-4EBD-BD3A-85CD4C1CD2A8}" dt="2022-02-25T16:20:33.511" v="14504" actId="478"/>
          <ac:spMkLst>
            <pc:docMk/>
            <pc:sldMk cId="3071230554" sldId="293"/>
            <ac:spMk id="8" creationId="{6BA48817-4779-450C-ACA8-8F78609FC7AA}"/>
          </ac:spMkLst>
        </pc:spChg>
        <pc:spChg chg="add del mod ord">
          <ac:chgData name="박 화원" userId="1622239085e80804" providerId="LiveId" clId="{5B170B98-7B58-4EBD-BD3A-85CD4C1CD2A8}" dt="2022-02-25T16:21:12.200" v="14524" actId="478"/>
          <ac:spMkLst>
            <pc:docMk/>
            <pc:sldMk cId="3071230554" sldId="293"/>
            <ac:spMk id="11" creationId="{0A3FE52B-3514-45B4-95F4-F22703C12D6C}"/>
          </ac:spMkLst>
        </pc:spChg>
        <pc:spChg chg="mod ord">
          <ac:chgData name="박 화원" userId="1622239085e80804" providerId="LiveId" clId="{5B170B98-7B58-4EBD-BD3A-85CD4C1CD2A8}" dt="2022-02-25T16:21:09.328" v="14523" actId="167"/>
          <ac:spMkLst>
            <pc:docMk/>
            <pc:sldMk cId="3071230554" sldId="293"/>
            <ac:spMk id="15" creationId="{54CB0D1C-5DED-46BF-B986-3484D00BDBAD}"/>
          </ac:spMkLst>
        </pc:spChg>
        <pc:graphicFrameChg chg="mod modGraphic">
          <ac:chgData name="박 화원" userId="1622239085e80804" providerId="LiveId" clId="{5B170B98-7B58-4EBD-BD3A-85CD4C1CD2A8}" dt="2022-02-25T16:22:53.338" v="14738" actId="20577"/>
          <ac:graphicFrameMkLst>
            <pc:docMk/>
            <pc:sldMk cId="3071230554" sldId="293"/>
            <ac:graphicFrameMk id="9" creationId="{FE0314ED-B73A-407F-8B9B-52C19F07F0C4}"/>
          </ac:graphicFrameMkLst>
        </pc:graphicFrameChg>
        <pc:graphicFrameChg chg="del">
          <ac:chgData name="박 화원" userId="1622239085e80804" providerId="LiveId" clId="{5B170B98-7B58-4EBD-BD3A-85CD4C1CD2A8}" dt="2022-02-25T16:20:34.956" v="14505" actId="478"/>
          <ac:graphicFrameMkLst>
            <pc:docMk/>
            <pc:sldMk cId="3071230554" sldId="293"/>
            <ac:graphicFrameMk id="10" creationId="{713313EA-F13A-4C87-8885-5A7366A9E4B9}"/>
          </ac:graphicFrameMkLst>
        </pc:graphicFrameChg>
      </pc:sldChg>
      <pc:sldChg chg="add del">
        <pc:chgData name="박 화원" userId="1622239085e80804" providerId="LiveId" clId="{5B170B98-7B58-4EBD-BD3A-85CD4C1CD2A8}" dt="2022-02-25T16:12:49.784" v="13959" actId="47"/>
        <pc:sldMkLst>
          <pc:docMk/>
          <pc:sldMk cId="3997426640" sldId="293"/>
        </pc:sldMkLst>
      </pc:sldChg>
      <pc:sldChg chg="add del">
        <pc:chgData name="박 화원" userId="1622239085e80804" providerId="LiveId" clId="{5B170B98-7B58-4EBD-BD3A-85CD4C1CD2A8}" dt="2022-02-25T16:12:48.997" v="13958" actId="47"/>
        <pc:sldMkLst>
          <pc:docMk/>
          <pc:sldMk cId="1696697327" sldId="294"/>
        </pc:sldMkLst>
      </pc:sldChg>
      <pc:sldChg chg="modSp add mod modNotesTx">
        <pc:chgData name="박 화원" userId="1622239085e80804" providerId="LiveId" clId="{5B170B98-7B58-4EBD-BD3A-85CD4C1CD2A8}" dt="2022-02-26T16:46:40.976" v="34761"/>
        <pc:sldMkLst>
          <pc:docMk/>
          <pc:sldMk cId="2614632390" sldId="294"/>
        </pc:sldMkLst>
        <pc:spChg chg="mod">
          <ac:chgData name="박 화원" userId="1622239085e80804" providerId="LiveId" clId="{5B170B98-7B58-4EBD-BD3A-85CD4C1CD2A8}" dt="2022-02-26T16:45:40.892" v="34529" actId="20577"/>
          <ac:spMkLst>
            <pc:docMk/>
            <pc:sldMk cId="2614632390" sldId="294"/>
            <ac:spMk id="8" creationId="{6BA48817-4779-450C-ACA8-8F78609FC7AA}"/>
          </ac:spMkLst>
        </pc:spChg>
        <pc:spChg chg="mod">
          <ac:chgData name="박 화원" userId="1622239085e80804" providerId="LiveId" clId="{5B170B98-7B58-4EBD-BD3A-85CD4C1CD2A8}" dt="2022-02-25T16:24:11.647" v="14764"/>
          <ac:spMkLst>
            <pc:docMk/>
            <pc:sldMk cId="2614632390" sldId="294"/>
            <ac:spMk id="15" creationId="{54CB0D1C-5DED-46BF-B986-3484D00BDBAD}"/>
          </ac:spMkLst>
        </pc:spChg>
        <pc:graphicFrameChg chg="mod modGraphic">
          <ac:chgData name="박 화원" userId="1622239085e80804" providerId="LiveId" clId="{5B170B98-7B58-4EBD-BD3A-85CD4C1CD2A8}" dt="2022-02-25T16:29:07.028" v="15115" actId="20577"/>
          <ac:graphicFrameMkLst>
            <pc:docMk/>
            <pc:sldMk cId="2614632390" sldId="294"/>
            <ac:graphicFrameMk id="9" creationId="{FE0314ED-B73A-407F-8B9B-52C19F07F0C4}"/>
          </ac:graphicFrameMkLst>
        </pc:graphicFrameChg>
        <pc:graphicFrameChg chg="mod modGraphic">
          <ac:chgData name="박 화원" userId="1622239085e80804" providerId="LiveId" clId="{5B170B98-7B58-4EBD-BD3A-85CD4C1CD2A8}" dt="2022-02-25T16:29:38.330" v="15163" actId="20577"/>
          <ac:graphicFrameMkLst>
            <pc:docMk/>
            <pc:sldMk cId="2614632390" sldId="294"/>
            <ac:graphicFrameMk id="10" creationId="{713313EA-F13A-4C87-8885-5A7366A9E4B9}"/>
          </ac:graphicFrameMkLst>
        </pc:graphicFrameChg>
      </pc:sldChg>
      <pc:sldChg chg="addSp delSp modSp mod ord delAnim modAnim modNotesTx">
        <pc:chgData name="박 화원" userId="1622239085e80804" providerId="LiveId" clId="{5B170B98-7B58-4EBD-BD3A-85CD4C1CD2A8}" dt="2022-02-26T16:48:45.576" v="35093"/>
        <pc:sldMkLst>
          <pc:docMk/>
          <pc:sldMk cId="2923233203" sldId="296"/>
        </pc:sldMkLst>
        <pc:spChg chg="del">
          <ac:chgData name="박 화원" userId="1622239085e80804" providerId="LiveId" clId="{5B170B98-7B58-4EBD-BD3A-85CD4C1CD2A8}" dt="2022-02-26T12:18:23.948" v="15379" actId="21"/>
          <ac:spMkLst>
            <pc:docMk/>
            <pc:sldMk cId="2923233203" sldId="296"/>
            <ac:spMk id="5" creationId="{7DE2535D-0503-4C45-89BB-62E54F66736E}"/>
          </ac:spMkLst>
        </pc:spChg>
        <pc:spChg chg="del">
          <ac:chgData name="박 화원" userId="1622239085e80804" providerId="LiveId" clId="{5B170B98-7B58-4EBD-BD3A-85CD4C1CD2A8}" dt="2022-02-26T12:18:23.948" v="15379" actId="21"/>
          <ac:spMkLst>
            <pc:docMk/>
            <pc:sldMk cId="2923233203" sldId="296"/>
            <ac:spMk id="6" creationId="{12F39C6D-EDCC-48F3-A89F-0845D39C7AC4}"/>
          </ac:spMkLst>
        </pc:spChg>
        <pc:spChg chg="del">
          <ac:chgData name="박 화원" userId="1622239085e80804" providerId="LiveId" clId="{5B170B98-7B58-4EBD-BD3A-85CD4C1CD2A8}" dt="2022-02-26T12:17:57.723" v="15375" actId="21"/>
          <ac:spMkLst>
            <pc:docMk/>
            <pc:sldMk cId="2923233203" sldId="296"/>
            <ac:spMk id="7" creationId="{E807CFDC-32E2-4C6B-B36F-6619D9AAEC5B}"/>
          </ac:spMkLst>
        </pc:spChg>
        <pc:spChg chg="del">
          <ac:chgData name="박 화원" userId="1622239085e80804" providerId="LiveId" clId="{5B170B98-7B58-4EBD-BD3A-85CD4C1CD2A8}" dt="2022-02-26T12:17:57.723" v="15375" actId="21"/>
          <ac:spMkLst>
            <pc:docMk/>
            <pc:sldMk cId="2923233203" sldId="296"/>
            <ac:spMk id="8" creationId="{BF289D18-DA56-4559-8464-2EBB9DAEF322}"/>
          </ac:spMkLst>
        </pc:spChg>
        <pc:spChg chg="del mod">
          <ac:chgData name="박 화원" userId="1622239085e80804" providerId="LiveId" clId="{5B170B98-7B58-4EBD-BD3A-85CD4C1CD2A8}" dt="2022-02-26T12:23:55.845" v="15490" actId="478"/>
          <ac:spMkLst>
            <pc:docMk/>
            <pc:sldMk cId="2923233203" sldId="296"/>
            <ac:spMk id="9" creationId="{ADAD4B7E-C924-4164-97F5-91BA7CE20820}"/>
          </ac:spMkLst>
        </pc:spChg>
        <pc:spChg chg="del mod">
          <ac:chgData name="박 화원" userId="1622239085e80804" providerId="LiveId" clId="{5B170B98-7B58-4EBD-BD3A-85CD4C1CD2A8}" dt="2022-02-26T12:23:55.845" v="15490" actId="478"/>
          <ac:spMkLst>
            <pc:docMk/>
            <pc:sldMk cId="2923233203" sldId="296"/>
            <ac:spMk id="10" creationId="{32993468-0E13-4A9B-B3B4-470F64C963E6}"/>
          </ac:spMkLst>
        </pc:spChg>
        <pc:spChg chg="del">
          <ac:chgData name="박 화원" userId="1622239085e80804" providerId="LiveId" clId="{5B170B98-7B58-4EBD-BD3A-85CD4C1CD2A8}" dt="2022-02-26T14:37:27.599" v="20321" actId="478"/>
          <ac:spMkLst>
            <pc:docMk/>
            <pc:sldMk cId="2923233203" sldId="296"/>
            <ac:spMk id="13" creationId="{9C85EF85-6984-4F27-9C0B-BBEFCD22B3BE}"/>
          </ac:spMkLst>
        </pc:spChg>
        <pc:spChg chg="del">
          <ac:chgData name="박 화원" userId="1622239085e80804" providerId="LiveId" clId="{5B170B98-7B58-4EBD-BD3A-85CD4C1CD2A8}" dt="2022-02-26T14:37:27.599" v="20321" actId="478"/>
          <ac:spMkLst>
            <pc:docMk/>
            <pc:sldMk cId="2923233203" sldId="296"/>
            <ac:spMk id="14" creationId="{D2333E01-FABF-4A3D-923E-C7F6C3A9BB4B}"/>
          </ac:spMkLst>
        </pc:spChg>
        <pc:spChg chg="del">
          <ac:chgData name="박 화원" userId="1622239085e80804" providerId="LiveId" clId="{5B170B98-7B58-4EBD-BD3A-85CD4C1CD2A8}" dt="2022-02-26T12:27:38.664" v="15592" actId="478"/>
          <ac:spMkLst>
            <pc:docMk/>
            <pc:sldMk cId="2923233203" sldId="296"/>
            <ac:spMk id="16" creationId="{A801BA31-F74E-4596-83DE-211B4A11FDA7}"/>
          </ac:spMkLst>
        </pc:spChg>
        <pc:spChg chg="add del mod">
          <ac:chgData name="박 화원" userId="1622239085e80804" providerId="LiveId" clId="{5B170B98-7B58-4EBD-BD3A-85CD4C1CD2A8}" dt="2022-02-26T12:16:11.574" v="15342" actId="478"/>
          <ac:spMkLst>
            <pc:docMk/>
            <pc:sldMk cId="2923233203" sldId="296"/>
            <ac:spMk id="31" creationId="{6B2A5BDC-33FB-424F-8B65-FC34BD33EF85}"/>
          </ac:spMkLst>
        </pc:spChg>
        <pc:spChg chg="add del mod">
          <ac:chgData name="박 화원" userId="1622239085e80804" providerId="LiveId" clId="{5B170B98-7B58-4EBD-BD3A-85CD4C1CD2A8}" dt="2022-02-26T12:23:55.845" v="15490" actId="478"/>
          <ac:spMkLst>
            <pc:docMk/>
            <pc:sldMk cId="2923233203" sldId="296"/>
            <ac:spMk id="32" creationId="{30C1A6AD-0437-49B3-9391-CF3301D3A9A3}"/>
          </ac:spMkLst>
        </pc:spChg>
        <pc:spChg chg="add del mod">
          <ac:chgData name="박 화원" userId="1622239085e80804" providerId="LiveId" clId="{5B170B98-7B58-4EBD-BD3A-85CD4C1CD2A8}" dt="2022-02-26T12:18:49.290" v="15432" actId="21"/>
          <ac:spMkLst>
            <pc:docMk/>
            <pc:sldMk cId="2923233203" sldId="296"/>
            <ac:spMk id="33" creationId="{55C5B27F-74B0-43F2-9B28-304F215293B2}"/>
          </ac:spMkLst>
        </pc:spChg>
        <pc:spChg chg="add del mod">
          <ac:chgData name="박 화원" userId="1622239085e80804" providerId="LiveId" clId="{5B170B98-7B58-4EBD-BD3A-85CD4C1CD2A8}" dt="2022-02-26T12:18:49.290" v="15432" actId="21"/>
          <ac:spMkLst>
            <pc:docMk/>
            <pc:sldMk cId="2923233203" sldId="296"/>
            <ac:spMk id="34" creationId="{15EBDCA9-07F2-4448-95AB-195B6CB35925}"/>
          </ac:spMkLst>
        </pc:spChg>
        <pc:spChg chg="add del mod">
          <ac:chgData name="박 화원" userId="1622239085e80804" providerId="LiveId" clId="{5B170B98-7B58-4EBD-BD3A-85CD4C1CD2A8}" dt="2022-02-26T12:18:49.290" v="15432" actId="21"/>
          <ac:spMkLst>
            <pc:docMk/>
            <pc:sldMk cId="2923233203" sldId="296"/>
            <ac:spMk id="35" creationId="{26F18F6A-76BF-4299-94A1-BBF05E403A52}"/>
          </ac:spMkLst>
        </pc:spChg>
        <pc:spChg chg="del">
          <ac:chgData name="박 화원" userId="1622239085e80804" providerId="LiveId" clId="{5B170B98-7B58-4EBD-BD3A-85CD4C1CD2A8}" dt="2022-02-26T12:17:50.182" v="15373" actId="21"/>
          <ac:spMkLst>
            <pc:docMk/>
            <pc:sldMk cId="2923233203" sldId="296"/>
            <ac:spMk id="36" creationId="{522E9032-CF2E-4887-9C50-1F09C7DC784C}"/>
          </ac:spMkLst>
        </pc:spChg>
        <pc:spChg chg="del">
          <ac:chgData name="박 화원" userId="1622239085e80804" providerId="LiveId" clId="{5B170B98-7B58-4EBD-BD3A-85CD4C1CD2A8}" dt="2022-02-26T12:17:50.182" v="15373" actId="21"/>
          <ac:spMkLst>
            <pc:docMk/>
            <pc:sldMk cId="2923233203" sldId="296"/>
            <ac:spMk id="37" creationId="{5725438B-4022-4DC9-8FD7-F90DBA4CC12C}"/>
          </ac:spMkLst>
        </pc:spChg>
        <pc:spChg chg="del">
          <ac:chgData name="박 화원" userId="1622239085e80804" providerId="LiveId" clId="{5B170B98-7B58-4EBD-BD3A-85CD4C1CD2A8}" dt="2022-02-26T12:17:50.182" v="15373" actId="21"/>
          <ac:spMkLst>
            <pc:docMk/>
            <pc:sldMk cId="2923233203" sldId="296"/>
            <ac:spMk id="38" creationId="{3087B3F1-9DCB-46B0-AA85-C84C53E19BB4}"/>
          </ac:spMkLst>
        </pc:spChg>
        <pc:spChg chg="del">
          <ac:chgData name="박 화원" userId="1622239085e80804" providerId="LiveId" clId="{5B170B98-7B58-4EBD-BD3A-85CD4C1CD2A8}" dt="2022-02-26T12:17:50.182" v="15373" actId="21"/>
          <ac:spMkLst>
            <pc:docMk/>
            <pc:sldMk cId="2923233203" sldId="296"/>
            <ac:spMk id="39" creationId="{7A3C5D68-97CE-4BA7-B156-4C77CBDDC8C4}"/>
          </ac:spMkLst>
        </pc:spChg>
        <pc:spChg chg="del">
          <ac:chgData name="박 화원" userId="1622239085e80804" providerId="LiveId" clId="{5B170B98-7B58-4EBD-BD3A-85CD4C1CD2A8}" dt="2022-02-26T12:18:45.992" v="15430" actId="21"/>
          <ac:spMkLst>
            <pc:docMk/>
            <pc:sldMk cId="2923233203" sldId="296"/>
            <ac:spMk id="40" creationId="{77D2074A-1883-4795-8EFD-D1B58536D7DB}"/>
          </ac:spMkLst>
        </pc:spChg>
        <pc:spChg chg="del">
          <ac:chgData name="박 화원" userId="1622239085e80804" providerId="LiveId" clId="{5B170B98-7B58-4EBD-BD3A-85CD4C1CD2A8}" dt="2022-02-26T12:18:45.992" v="15430" actId="21"/>
          <ac:spMkLst>
            <pc:docMk/>
            <pc:sldMk cId="2923233203" sldId="296"/>
            <ac:spMk id="41" creationId="{7E297ED4-D1DE-420C-B755-985E5C07ED6B}"/>
          </ac:spMkLst>
        </pc:spChg>
        <pc:spChg chg="del">
          <ac:chgData name="박 화원" userId="1622239085e80804" providerId="LiveId" clId="{5B170B98-7B58-4EBD-BD3A-85CD4C1CD2A8}" dt="2022-02-26T12:18:45.992" v="15430" actId="21"/>
          <ac:spMkLst>
            <pc:docMk/>
            <pc:sldMk cId="2923233203" sldId="296"/>
            <ac:spMk id="42" creationId="{18466527-A5F2-4806-BA63-7FB95316AC86}"/>
          </ac:spMkLst>
        </pc:spChg>
        <pc:spChg chg="del">
          <ac:chgData name="박 화원" userId="1622239085e80804" providerId="LiveId" clId="{5B170B98-7B58-4EBD-BD3A-85CD4C1CD2A8}" dt="2022-02-26T12:18:45.992" v="15430" actId="21"/>
          <ac:spMkLst>
            <pc:docMk/>
            <pc:sldMk cId="2923233203" sldId="296"/>
            <ac:spMk id="43" creationId="{D8764985-DB32-4494-AF09-A00CBF717822}"/>
          </ac:spMkLst>
        </pc:spChg>
        <pc:spChg chg="del">
          <ac:chgData name="박 화원" userId="1622239085e80804" providerId="LiveId" clId="{5B170B98-7B58-4EBD-BD3A-85CD4C1CD2A8}" dt="2022-02-26T12:24:00.551" v="15491" actId="21"/>
          <ac:spMkLst>
            <pc:docMk/>
            <pc:sldMk cId="2923233203" sldId="296"/>
            <ac:spMk id="44" creationId="{522AB788-A0C9-438B-A4D8-4B5AF8E0CC2B}"/>
          </ac:spMkLst>
        </pc:spChg>
        <pc:spChg chg="del">
          <ac:chgData name="박 화원" userId="1622239085e80804" providerId="LiveId" clId="{5B170B98-7B58-4EBD-BD3A-85CD4C1CD2A8}" dt="2022-02-26T12:24:00.551" v="15491" actId="21"/>
          <ac:spMkLst>
            <pc:docMk/>
            <pc:sldMk cId="2923233203" sldId="296"/>
            <ac:spMk id="45" creationId="{13F7465A-6279-4D8A-AD5F-F48F71CADDDF}"/>
          </ac:spMkLst>
        </pc:spChg>
        <pc:spChg chg="del">
          <ac:chgData name="박 화원" userId="1622239085e80804" providerId="LiveId" clId="{5B170B98-7B58-4EBD-BD3A-85CD4C1CD2A8}" dt="2022-02-26T12:25:52.075" v="15578" actId="21"/>
          <ac:spMkLst>
            <pc:docMk/>
            <pc:sldMk cId="2923233203" sldId="296"/>
            <ac:spMk id="46" creationId="{503FD9F3-DCE6-4F7C-B948-26D61B999850}"/>
          </ac:spMkLst>
        </pc:spChg>
        <pc:spChg chg="del">
          <ac:chgData name="박 화원" userId="1622239085e80804" providerId="LiveId" clId="{5B170B98-7B58-4EBD-BD3A-85CD4C1CD2A8}" dt="2022-02-26T12:25:52.075" v="15578" actId="21"/>
          <ac:spMkLst>
            <pc:docMk/>
            <pc:sldMk cId="2923233203" sldId="296"/>
            <ac:spMk id="47" creationId="{54E93DF8-E163-4CE6-9EC4-BAF7AFE85BD6}"/>
          </ac:spMkLst>
        </pc:spChg>
        <pc:spChg chg="del">
          <ac:chgData name="박 화원" userId="1622239085e80804" providerId="LiveId" clId="{5B170B98-7B58-4EBD-BD3A-85CD4C1CD2A8}" dt="2022-02-26T12:25:52.075" v="15578" actId="21"/>
          <ac:spMkLst>
            <pc:docMk/>
            <pc:sldMk cId="2923233203" sldId="296"/>
            <ac:spMk id="48" creationId="{32E78E8E-6D74-48B7-B74F-3F5DF0513411}"/>
          </ac:spMkLst>
        </pc:spChg>
        <pc:spChg chg="del">
          <ac:chgData name="박 화원" userId="1622239085e80804" providerId="LiveId" clId="{5B170B98-7B58-4EBD-BD3A-85CD4C1CD2A8}" dt="2022-02-26T12:25:52.075" v="15578" actId="21"/>
          <ac:spMkLst>
            <pc:docMk/>
            <pc:sldMk cId="2923233203" sldId="296"/>
            <ac:spMk id="49" creationId="{EE5AF601-F9AD-4134-AAB0-867E4433C67D}"/>
          </ac:spMkLst>
        </pc:spChg>
        <pc:spChg chg="del mod">
          <ac:chgData name="박 화원" userId="1622239085e80804" providerId="LiveId" clId="{5B170B98-7B58-4EBD-BD3A-85CD4C1CD2A8}" dt="2022-02-26T12:23:55.845" v="15490" actId="478"/>
          <ac:spMkLst>
            <pc:docMk/>
            <pc:sldMk cId="2923233203" sldId="296"/>
            <ac:spMk id="50" creationId="{A24F0B32-CEC7-4ECA-BADB-E5821DFA05B1}"/>
          </ac:spMkLst>
        </pc:spChg>
        <pc:spChg chg="del mod">
          <ac:chgData name="박 화원" userId="1622239085e80804" providerId="LiveId" clId="{5B170B98-7B58-4EBD-BD3A-85CD4C1CD2A8}" dt="2022-02-26T12:23:55.845" v="15490" actId="478"/>
          <ac:spMkLst>
            <pc:docMk/>
            <pc:sldMk cId="2923233203" sldId="296"/>
            <ac:spMk id="51" creationId="{4D0D0BE0-40D0-4ADB-916A-ABED0BEC0ED2}"/>
          </ac:spMkLst>
        </pc:spChg>
        <pc:spChg chg="del">
          <ac:chgData name="박 화원" userId="1622239085e80804" providerId="LiveId" clId="{5B170B98-7B58-4EBD-BD3A-85CD4C1CD2A8}" dt="2022-02-26T12:25:11.865" v="15500" actId="21"/>
          <ac:spMkLst>
            <pc:docMk/>
            <pc:sldMk cId="2923233203" sldId="296"/>
            <ac:spMk id="52" creationId="{B0960B90-96AF-4C58-9E13-B59951D3FC2A}"/>
          </ac:spMkLst>
        </pc:spChg>
        <pc:spChg chg="del">
          <ac:chgData name="박 화원" userId="1622239085e80804" providerId="LiveId" clId="{5B170B98-7B58-4EBD-BD3A-85CD4C1CD2A8}" dt="2022-02-26T12:25:11.865" v="15500" actId="21"/>
          <ac:spMkLst>
            <pc:docMk/>
            <pc:sldMk cId="2923233203" sldId="296"/>
            <ac:spMk id="53" creationId="{6B52ACB6-1A6E-4E11-B4DC-6E9B778EB68C}"/>
          </ac:spMkLst>
        </pc:spChg>
        <pc:spChg chg="del">
          <ac:chgData name="박 화원" userId="1622239085e80804" providerId="LiveId" clId="{5B170B98-7B58-4EBD-BD3A-85CD4C1CD2A8}" dt="2022-02-26T12:25:37.835" v="15575" actId="21"/>
          <ac:spMkLst>
            <pc:docMk/>
            <pc:sldMk cId="2923233203" sldId="296"/>
            <ac:spMk id="54" creationId="{0E086D38-537E-4C29-AF33-AA5B08B91309}"/>
          </ac:spMkLst>
        </pc:spChg>
        <pc:spChg chg="del">
          <ac:chgData name="박 화원" userId="1622239085e80804" providerId="LiveId" clId="{5B170B98-7B58-4EBD-BD3A-85CD4C1CD2A8}" dt="2022-02-26T12:25:37.835" v="15575" actId="21"/>
          <ac:spMkLst>
            <pc:docMk/>
            <pc:sldMk cId="2923233203" sldId="296"/>
            <ac:spMk id="55" creationId="{6BE720C6-1534-4BF1-BB22-0E6C8347FEB7}"/>
          </ac:spMkLst>
        </pc:spChg>
        <pc:spChg chg="add del mod">
          <ac:chgData name="박 화원" userId="1622239085e80804" providerId="LiveId" clId="{5B170B98-7B58-4EBD-BD3A-85CD4C1CD2A8}" dt="2022-02-26T12:18:49.290" v="15432" actId="21"/>
          <ac:spMkLst>
            <pc:docMk/>
            <pc:sldMk cId="2923233203" sldId="296"/>
            <ac:spMk id="56" creationId="{4FACA074-415E-427B-8B63-0FAC126C9260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57" creationId="{9C981AE0-E0DD-4F3C-A2D8-7F7A4E05DCD7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58" creationId="{F097BE9C-2827-4DB3-877C-4D7205AE9553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59" creationId="{D0D9E8C2-C321-4E64-9911-D8696A477F99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60" creationId="{38F3944C-F7BD-4E9B-9AD1-26F52666396A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61" creationId="{157DE41E-119D-4FF2-8868-9E178BD51B6A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62" creationId="{09119611-6C7D-4B63-A3C8-6A0D49DF8D5D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63" creationId="{174108EE-0E6E-4777-AFD0-3DF9311C7C57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64" creationId="{27D45379-7874-4D56-8D6C-2ECBBA63C86A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65" creationId="{91D282FD-B785-4318-99B9-BE5CE6184051}"/>
          </ac:spMkLst>
        </pc:spChg>
        <pc:spChg chg="add del mod">
          <ac:chgData name="박 화원" userId="1622239085e80804" providerId="LiveId" clId="{5B170B98-7B58-4EBD-BD3A-85CD4C1CD2A8}" dt="2022-02-26T12:30:07.698" v="15615"/>
          <ac:spMkLst>
            <pc:docMk/>
            <pc:sldMk cId="2923233203" sldId="296"/>
            <ac:spMk id="66" creationId="{E7CDC94B-9B0B-42B9-B779-B7085CCB7BAB}"/>
          </ac:spMkLst>
        </pc:spChg>
        <pc:spChg chg="add del mod">
          <ac:chgData name="박 화원" userId="1622239085e80804" providerId="LiveId" clId="{5B170B98-7B58-4EBD-BD3A-85CD4C1CD2A8}" dt="2022-02-26T12:30:07.698" v="15615"/>
          <ac:spMkLst>
            <pc:docMk/>
            <pc:sldMk cId="2923233203" sldId="296"/>
            <ac:spMk id="67" creationId="{AE059D95-53F1-49E1-BA03-1064983AC25D}"/>
          </ac:spMkLst>
        </pc:spChg>
        <pc:spChg chg="add del mod">
          <ac:chgData name="박 화원" userId="1622239085e80804" providerId="LiveId" clId="{5B170B98-7B58-4EBD-BD3A-85CD4C1CD2A8}" dt="2022-02-26T12:30:07.698" v="15615"/>
          <ac:spMkLst>
            <pc:docMk/>
            <pc:sldMk cId="2923233203" sldId="296"/>
            <ac:spMk id="68" creationId="{7E91C3A2-98C0-4471-A304-84D27E70E24E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69" creationId="{E4E03FC6-41E7-4623-8694-2AC0B1B266B7}"/>
          </ac:spMkLst>
        </pc:spChg>
        <pc:spChg chg="add del mod">
          <ac:chgData name="박 화원" userId="1622239085e80804" providerId="LiveId" clId="{5B170B98-7B58-4EBD-BD3A-85CD4C1CD2A8}" dt="2022-02-26T14:37:24.706" v="20319" actId="478"/>
          <ac:spMkLst>
            <pc:docMk/>
            <pc:sldMk cId="2923233203" sldId="296"/>
            <ac:spMk id="70" creationId="{122D4981-1675-4AD9-BA18-03CA47730F20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1" creationId="{0E863B99-4402-4340-84F3-B57A11F67DD9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2" creationId="{19F2AA3E-5016-4A5F-BC6D-6314A693276F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3" creationId="{64CBC266-1989-4B2D-A6B6-CCB61B7832CD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4" creationId="{2763345E-1739-45FB-B791-DF07103F5FB7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5" creationId="{10A4C077-F964-4DD5-BECE-D3178A6F9FF1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6" creationId="{70E846D9-AD36-431E-9106-7EE8BA9157DA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77" creationId="{29D0012B-1B05-41A3-8023-DCD6B1331B56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78" creationId="{14072A0D-59BB-42B3-B548-FB0054E302AA}"/>
          </ac:spMkLst>
        </pc:spChg>
        <pc:spChg chg="add del mod">
          <ac:chgData name="박 화원" userId="1622239085e80804" providerId="LiveId" clId="{5B170B98-7B58-4EBD-BD3A-85CD4C1CD2A8}" dt="2022-02-26T14:37:25.996" v="20320" actId="478"/>
          <ac:spMkLst>
            <pc:docMk/>
            <pc:sldMk cId="2923233203" sldId="296"/>
            <ac:spMk id="79" creationId="{0FAC6037-A4D1-41AB-BF3B-F28F6041E592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0" creationId="{6ADCDF85-61D6-480C-B819-1DF5D467C883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1" creationId="{DBA56014-3D9B-4B6F-BEB9-66547ECF31B5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2" creationId="{D68A13CD-0D2F-4B03-9BCE-11113C4A70A3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3" creationId="{82B55878-8EC2-41C7-B194-C16A2215CB2D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4" creationId="{06CFC9A0-EED1-4D5C-AF5B-3B462AEE5950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5" creationId="{B2B401CE-5D30-4E94-BF25-1B1E981A3418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6" creationId="{BDBBED88-26AD-4856-A5EC-8CD39AC720C8}"/>
          </ac:spMkLst>
        </pc:spChg>
        <pc:spChg chg="add del mod">
          <ac:chgData name="박 화원" userId="1622239085e80804" providerId="LiveId" clId="{5B170B98-7B58-4EBD-BD3A-85CD4C1CD2A8}" dt="2022-02-26T12:34:58.715" v="15712" actId="21"/>
          <ac:spMkLst>
            <pc:docMk/>
            <pc:sldMk cId="2923233203" sldId="296"/>
            <ac:spMk id="87" creationId="{D370E8BD-D96F-4379-83BF-599E7A7F7ABA}"/>
          </ac:spMkLst>
        </pc:spChg>
        <pc:spChg chg="add del mod">
          <ac:chgData name="박 화원" userId="1622239085e80804" providerId="LiveId" clId="{5B170B98-7B58-4EBD-BD3A-85CD4C1CD2A8}" dt="2022-02-26T12:34:58.715" v="15712" actId="21"/>
          <ac:spMkLst>
            <pc:docMk/>
            <pc:sldMk cId="2923233203" sldId="296"/>
            <ac:spMk id="88" creationId="{9148CB30-F6D4-4858-B300-ABFAE059272C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89" creationId="{DCE41551-061D-472A-8F27-249FE06CA096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90" creationId="{9A127F6F-88D5-484C-A581-336D14105E1A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91" creationId="{F7229EA1-47D8-4054-B788-EB12E091879F}"/>
          </ac:spMkLst>
        </pc:spChg>
        <pc:spChg chg="add del mod">
          <ac:chgData name="박 화원" userId="1622239085e80804" providerId="LiveId" clId="{5B170B98-7B58-4EBD-BD3A-85CD4C1CD2A8}" dt="2022-02-26T14:37:23.541" v="20318" actId="478"/>
          <ac:spMkLst>
            <pc:docMk/>
            <pc:sldMk cId="2923233203" sldId="296"/>
            <ac:spMk id="92" creationId="{B3EF8AD1-CFBC-4D2C-BA84-178A686843DF}"/>
          </ac:spMkLst>
        </pc:spChg>
        <pc:spChg chg="add del mod">
          <ac:chgData name="박 화원" userId="1622239085e80804" providerId="LiveId" clId="{5B170B98-7B58-4EBD-BD3A-85CD4C1CD2A8}" dt="2022-02-26T14:37:35.798" v="20323"/>
          <ac:spMkLst>
            <pc:docMk/>
            <pc:sldMk cId="2923233203" sldId="296"/>
            <ac:spMk id="127" creationId="{7596AF17-FA02-44BD-AB17-46BE071639DB}"/>
          </ac:spMkLst>
        </pc:spChg>
        <pc:spChg chg="add del mod">
          <ac:chgData name="박 화원" userId="1622239085e80804" providerId="LiveId" clId="{5B170B98-7B58-4EBD-BD3A-85CD4C1CD2A8}" dt="2022-02-26T14:37:35.798" v="20323"/>
          <ac:spMkLst>
            <pc:docMk/>
            <pc:sldMk cId="2923233203" sldId="296"/>
            <ac:spMk id="128" creationId="{6C15AC2F-1B14-47CB-8B44-B3FD8A5D247A}"/>
          </ac:spMkLst>
        </pc:spChg>
        <pc:spChg chg="add del mod">
          <ac:chgData name="박 화원" userId="1622239085e80804" providerId="LiveId" clId="{5B170B98-7B58-4EBD-BD3A-85CD4C1CD2A8}" dt="2022-02-26T14:38:15.528" v="20330" actId="478"/>
          <ac:spMkLst>
            <pc:docMk/>
            <pc:sldMk cId="2923233203" sldId="296"/>
            <ac:spMk id="129" creationId="{58E210E9-07EE-4066-8214-1F509D369A9B}"/>
          </ac:spMkLst>
        </pc:spChg>
        <pc:spChg chg="add mod">
          <ac:chgData name="박 화원" userId="1622239085e80804" providerId="LiveId" clId="{5B170B98-7B58-4EBD-BD3A-85CD4C1CD2A8}" dt="2022-02-26T14:39:00.385" v="20342" actId="1076"/>
          <ac:spMkLst>
            <pc:docMk/>
            <pc:sldMk cId="2923233203" sldId="296"/>
            <ac:spMk id="130" creationId="{77694EBF-B973-436C-9A32-F9C591243206}"/>
          </ac:spMkLst>
        </pc:spChg>
        <pc:spChg chg="add mod">
          <ac:chgData name="박 화원" userId="1622239085e80804" providerId="LiveId" clId="{5B170B98-7B58-4EBD-BD3A-85CD4C1CD2A8}" dt="2022-02-26T14:39:00.385" v="20342" actId="1076"/>
          <ac:spMkLst>
            <pc:docMk/>
            <pc:sldMk cId="2923233203" sldId="296"/>
            <ac:spMk id="131" creationId="{8CE06E57-F609-4592-BF5C-07DEEBA854B5}"/>
          </ac:spMkLst>
        </pc:spChg>
        <pc:spChg chg="add del mod">
          <ac:chgData name="박 화원" userId="1622239085e80804" providerId="LiveId" clId="{5B170B98-7B58-4EBD-BD3A-85CD4C1CD2A8}" dt="2022-02-26T14:38:43.429" v="20337" actId="478"/>
          <ac:spMkLst>
            <pc:docMk/>
            <pc:sldMk cId="2923233203" sldId="296"/>
            <ac:spMk id="132" creationId="{F78834A4-51C8-4F4C-86D9-1C5EFC23EEE5}"/>
          </ac:spMkLst>
        </pc:spChg>
        <pc:spChg chg="add mod">
          <ac:chgData name="박 화원" userId="1622239085e80804" providerId="LiveId" clId="{5B170B98-7B58-4EBD-BD3A-85CD4C1CD2A8}" dt="2022-02-26T14:39:25.400" v="20347" actId="1076"/>
          <ac:spMkLst>
            <pc:docMk/>
            <pc:sldMk cId="2923233203" sldId="296"/>
            <ac:spMk id="133" creationId="{C74041D4-1705-4DC8-99F6-3835558E3E9B}"/>
          </ac:spMkLst>
        </pc:spChg>
        <pc:spChg chg="add del mod">
          <ac:chgData name="박 화원" userId="1622239085e80804" providerId="LiveId" clId="{5B170B98-7B58-4EBD-BD3A-85CD4C1CD2A8}" dt="2022-02-26T14:38:34.797" v="20334" actId="478"/>
          <ac:spMkLst>
            <pc:docMk/>
            <pc:sldMk cId="2923233203" sldId="296"/>
            <ac:spMk id="134" creationId="{CC810305-D91D-412E-A487-ECDE7829661F}"/>
          </ac:spMkLst>
        </pc:spChg>
        <pc:spChg chg="add mod">
          <ac:chgData name="박 화원" userId="1622239085e80804" providerId="LiveId" clId="{5B170B98-7B58-4EBD-BD3A-85CD4C1CD2A8}" dt="2022-02-26T14:39:11.792" v="20346" actId="1076"/>
          <ac:spMkLst>
            <pc:docMk/>
            <pc:sldMk cId="2923233203" sldId="296"/>
            <ac:spMk id="135" creationId="{057B7862-F628-4535-A707-EFDAE3D94EF6}"/>
          </ac:spMkLst>
        </pc:spChg>
        <pc:spChg chg="add mod">
          <ac:chgData name="박 화원" userId="1622239085e80804" providerId="LiveId" clId="{5B170B98-7B58-4EBD-BD3A-85CD4C1CD2A8}" dt="2022-02-26T14:42:46.168" v="20380" actId="1076"/>
          <ac:spMkLst>
            <pc:docMk/>
            <pc:sldMk cId="2923233203" sldId="296"/>
            <ac:spMk id="144" creationId="{91723460-C325-4BB7-976D-0FF2F6D47208}"/>
          </ac:spMkLst>
        </pc:spChg>
        <pc:spChg chg="add mod">
          <ac:chgData name="박 화원" userId="1622239085e80804" providerId="LiveId" clId="{5B170B98-7B58-4EBD-BD3A-85CD4C1CD2A8}" dt="2022-02-26T14:42:50.896" v="20381" actId="1076"/>
          <ac:spMkLst>
            <pc:docMk/>
            <pc:sldMk cId="2923233203" sldId="296"/>
            <ac:spMk id="145" creationId="{8103EEAA-54B1-4029-850B-463F973F49AA}"/>
          </ac:spMkLst>
        </pc:spChg>
        <pc:spChg chg="add mod">
          <ac:chgData name="박 화원" userId="1622239085e80804" providerId="LiveId" clId="{5B170B98-7B58-4EBD-BD3A-85CD4C1CD2A8}" dt="2022-02-26T14:43:01.728" v="20383" actId="1076"/>
          <ac:spMkLst>
            <pc:docMk/>
            <pc:sldMk cId="2923233203" sldId="296"/>
            <ac:spMk id="146" creationId="{3CFA385D-BF62-4459-854C-7FEA7E87E65D}"/>
          </ac:spMkLst>
        </pc:spChg>
        <pc:spChg chg="add mod">
          <ac:chgData name="박 화원" userId="1622239085e80804" providerId="LiveId" clId="{5B170B98-7B58-4EBD-BD3A-85CD4C1CD2A8}" dt="2022-02-26T14:42:55.368" v="20382" actId="1076"/>
          <ac:spMkLst>
            <pc:docMk/>
            <pc:sldMk cId="2923233203" sldId="296"/>
            <ac:spMk id="147" creationId="{902B9C3F-1B30-4414-9B03-5E77FA6D2F82}"/>
          </ac:spMkLst>
        </pc:spChg>
        <pc:spChg chg="add del mod">
          <ac:chgData name="박 화원" userId="1622239085e80804" providerId="LiveId" clId="{5B170B98-7B58-4EBD-BD3A-85CD4C1CD2A8}" dt="2022-02-26T14:59:25.389" v="20736" actId="478"/>
          <ac:spMkLst>
            <pc:docMk/>
            <pc:sldMk cId="2923233203" sldId="296"/>
            <ac:spMk id="152" creationId="{37C71263-E705-453B-9E74-EA757291CB47}"/>
          </ac:spMkLst>
        </pc:spChg>
        <pc:spChg chg="add mod">
          <ac:chgData name="박 화원" userId="1622239085e80804" providerId="LiveId" clId="{5B170B98-7B58-4EBD-BD3A-85CD4C1CD2A8}" dt="2022-02-26T14:56:54.682" v="20672" actId="1035"/>
          <ac:spMkLst>
            <pc:docMk/>
            <pc:sldMk cId="2923233203" sldId="296"/>
            <ac:spMk id="157" creationId="{E7EDD022-A07B-4CF5-BBF4-83FBDCF29F11}"/>
          </ac:spMkLst>
        </pc:spChg>
        <pc:spChg chg="add mod">
          <ac:chgData name="박 화원" userId="1622239085e80804" providerId="LiveId" clId="{5B170B98-7B58-4EBD-BD3A-85CD4C1CD2A8}" dt="2022-02-26T14:56:54.682" v="20672" actId="1035"/>
          <ac:spMkLst>
            <pc:docMk/>
            <pc:sldMk cId="2923233203" sldId="296"/>
            <ac:spMk id="158" creationId="{EBCDA27A-E34B-40E9-BEDB-9E86D800693F}"/>
          </ac:spMkLst>
        </pc:spChg>
        <pc:spChg chg="add mod">
          <ac:chgData name="박 화원" userId="1622239085e80804" providerId="LiveId" clId="{5B170B98-7B58-4EBD-BD3A-85CD4C1CD2A8}" dt="2022-02-26T14:52:44.224" v="20596" actId="1038"/>
          <ac:spMkLst>
            <pc:docMk/>
            <pc:sldMk cId="2923233203" sldId="296"/>
            <ac:spMk id="159" creationId="{20BB8EAF-56AE-412A-9032-65553C4F232E}"/>
          </ac:spMkLst>
        </pc:spChg>
        <pc:spChg chg="add mod">
          <ac:chgData name="박 화원" userId="1622239085e80804" providerId="LiveId" clId="{5B170B98-7B58-4EBD-BD3A-85CD4C1CD2A8}" dt="2022-02-26T14:56:54.682" v="20672" actId="1035"/>
          <ac:spMkLst>
            <pc:docMk/>
            <pc:sldMk cId="2923233203" sldId="296"/>
            <ac:spMk id="160" creationId="{40463131-7C73-4F7D-BFFC-B6B6FB92F84D}"/>
          </ac:spMkLst>
        </pc:spChg>
        <pc:spChg chg="add mod">
          <ac:chgData name="박 화원" userId="1622239085e80804" providerId="LiveId" clId="{5B170B98-7B58-4EBD-BD3A-85CD4C1CD2A8}" dt="2022-02-26T14:56:54.682" v="20672" actId="1035"/>
          <ac:spMkLst>
            <pc:docMk/>
            <pc:sldMk cId="2923233203" sldId="296"/>
            <ac:spMk id="161" creationId="{E4D8E7EB-D308-474C-9FF8-77ACB92438AA}"/>
          </ac:spMkLst>
        </pc:spChg>
        <pc:spChg chg="add mod">
          <ac:chgData name="박 화원" userId="1622239085e80804" providerId="LiveId" clId="{5B170B98-7B58-4EBD-BD3A-85CD4C1CD2A8}" dt="2022-02-26T14:55:46.146" v="20658" actId="1076"/>
          <ac:spMkLst>
            <pc:docMk/>
            <pc:sldMk cId="2923233203" sldId="296"/>
            <ac:spMk id="162" creationId="{01A5C199-18F2-405A-A2FE-38981F66B1E3}"/>
          </ac:spMkLst>
        </pc:spChg>
        <pc:spChg chg="add mod">
          <ac:chgData name="박 화원" userId="1622239085e80804" providerId="LiveId" clId="{5B170B98-7B58-4EBD-BD3A-85CD4C1CD2A8}" dt="2022-02-26T14:58:15.639" v="20728" actId="1035"/>
          <ac:spMkLst>
            <pc:docMk/>
            <pc:sldMk cId="2923233203" sldId="296"/>
            <ac:spMk id="163" creationId="{7545060D-1D48-48D8-87FE-A59D674E4D67}"/>
          </ac:spMkLst>
        </pc:spChg>
        <pc:spChg chg="add mod">
          <ac:chgData name="박 화원" userId="1622239085e80804" providerId="LiveId" clId="{5B170B98-7B58-4EBD-BD3A-85CD4C1CD2A8}" dt="2022-02-26T14:58:15.639" v="20728" actId="1035"/>
          <ac:spMkLst>
            <pc:docMk/>
            <pc:sldMk cId="2923233203" sldId="296"/>
            <ac:spMk id="164" creationId="{8837A4D7-9C21-4801-861A-EB047AC2CCDC}"/>
          </ac:spMkLst>
        </pc:spChg>
        <pc:spChg chg="add mod">
          <ac:chgData name="박 화원" userId="1622239085e80804" providerId="LiveId" clId="{5B170B98-7B58-4EBD-BD3A-85CD4C1CD2A8}" dt="2022-02-26T14:58:15.639" v="20728" actId="1035"/>
          <ac:spMkLst>
            <pc:docMk/>
            <pc:sldMk cId="2923233203" sldId="296"/>
            <ac:spMk id="165" creationId="{5EAA6391-B5AE-4239-8334-4E14FFC7B8AF}"/>
          </ac:spMkLst>
        </pc:spChg>
        <pc:spChg chg="add mod">
          <ac:chgData name="박 화원" userId="1622239085e80804" providerId="LiveId" clId="{5B170B98-7B58-4EBD-BD3A-85CD4C1CD2A8}" dt="2022-02-26T14:59:38.394" v="20737" actId="1076"/>
          <ac:spMkLst>
            <pc:docMk/>
            <pc:sldMk cId="2923233203" sldId="296"/>
            <ac:spMk id="166" creationId="{B1F5BF37-1855-4694-824A-56622C4B17B3}"/>
          </ac:spMkLst>
        </pc:spChg>
        <pc:spChg chg="add del mod">
          <ac:chgData name="박 화원" userId="1622239085e80804" providerId="LiveId" clId="{5B170B98-7B58-4EBD-BD3A-85CD4C1CD2A8}" dt="2022-02-26T14:57:10.355" v="20676" actId="478"/>
          <ac:spMkLst>
            <pc:docMk/>
            <pc:sldMk cId="2923233203" sldId="296"/>
            <ac:spMk id="183" creationId="{C4E25556-98D3-4AB4-83CE-934C2C57645A}"/>
          </ac:spMkLst>
        </pc:spChg>
        <pc:spChg chg="add mod">
          <ac:chgData name="박 화원" userId="1622239085e80804" providerId="LiveId" clId="{5B170B98-7B58-4EBD-BD3A-85CD4C1CD2A8}" dt="2022-02-26T15:02:29.624" v="20768"/>
          <ac:spMkLst>
            <pc:docMk/>
            <pc:sldMk cId="2923233203" sldId="296"/>
            <ac:spMk id="207" creationId="{889309AA-5EEB-4812-98D1-F50D5241F156}"/>
          </ac:spMkLst>
        </pc:spChg>
        <pc:spChg chg="add mod">
          <ac:chgData name="박 화원" userId="1622239085e80804" providerId="LiveId" clId="{5B170B98-7B58-4EBD-BD3A-85CD4C1CD2A8}" dt="2022-02-26T15:02:29.624" v="20768"/>
          <ac:spMkLst>
            <pc:docMk/>
            <pc:sldMk cId="2923233203" sldId="296"/>
            <ac:spMk id="208" creationId="{DC30B3E3-F56C-43EC-9659-C3B3360985B9}"/>
          </ac:spMkLst>
        </pc:spChg>
        <pc:spChg chg="add mod">
          <ac:chgData name="박 화원" userId="1622239085e80804" providerId="LiveId" clId="{5B170B98-7B58-4EBD-BD3A-85CD4C1CD2A8}" dt="2022-02-26T15:03:45.479" v="20807" actId="1037"/>
          <ac:spMkLst>
            <pc:docMk/>
            <pc:sldMk cId="2923233203" sldId="296"/>
            <ac:spMk id="209" creationId="{88732ED6-C317-409C-989D-6C0F40ACC5A0}"/>
          </ac:spMkLst>
        </pc:sp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3" creationId="{5CDFBF88-3A5D-4AD8-87AC-A18EA169277E}"/>
          </ac:cxnSpMkLst>
        </pc:cxnChg>
        <pc:cxnChg chg="add del mod">
          <ac:chgData name="박 화원" userId="1622239085e80804" providerId="LiveId" clId="{5B170B98-7B58-4EBD-BD3A-85CD4C1CD2A8}" dt="2022-02-26T14:37:25.996" v="20320" actId="478"/>
          <ac:cxnSpMkLst>
            <pc:docMk/>
            <pc:sldMk cId="2923233203" sldId="296"/>
            <ac:cxnSpMk id="11" creationId="{756CACA9-F009-4576-8BF5-5C386A8384B6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20" creationId="{4A1BC993-9E1A-4059-A010-9CD8CD727964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26" creationId="{BDBEE0CB-AF14-41AC-BE36-2ADD4F245589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96" creationId="{55338609-7448-44AB-8D16-05FC00929F6A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99" creationId="{36500764-732F-4007-9F76-A68682423A85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01" creationId="{D6E61015-8DB3-4471-94FB-64E92EA820FC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03" creationId="{CD750953-BA01-4AC1-B74C-B7E510DBEF9A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05" creationId="{2FD00144-FF16-4D5B-8772-C598E16CADFB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07" creationId="{ACD8467E-8BC6-4579-98B7-D74D9A094B3E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09" creationId="{8B03A95B-31B1-4BDD-994E-B1B4122CB975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11" creationId="{2BF388E7-E32A-42FF-9845-11717405DAE5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13" creationId="{F71E47D2-88A7-4989-88E1-A641B3CAE746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16" creationId="{69BD2804-45EC-48EF-9D79-F46770CFC479}"/>
          </ac:cxnSpMkLst>
        </pc:cxnChg>
        <pc:cxnChg chg="add del mod">
          <ac:chgData name="박 화원" userId="1622239085e80804" providerId="LiveId" clId="{5B170B98-7B58-4EBD-BD3A-85CD4C1CD2A8}" dt="2022-02-26T12:46:05.294" v="15760" actId="478"/>
          <ac:cxnSpMkLst>
            <pc:docMk/>
            <pc:sldMk cId="2923233203" sldId="296"/>
            <ac:cxnSpMk id="119" creationId="{61F0B76E-2A6A-42B7-8BD5-443FFD85BB4F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21" creationId="{32872C0A-920D-4FB4-9EE4-AD24793FAF08}"/>
          </ac:cxnSpMkLst>
        </pc:cxnChg>
        <pc:cxnChg chg="add del mod">
          <ac:chgData name="박 화원" userId="1622239085e80804" providerId="LiveId" clId="{5B170B98-7B58-4EBD-BD3A-85CD4C1CD2A8}" dt="2022-02-26T14:37:23.541" v="20318" actId="478"/>
          <ac:cxnSpMkLst>
            <pc:docMk/>
            <pc:sldMk cId="2923233203" sldId="296"/>
            <ac:cxnSpMk id="124" creationId="{24DECB29-0E0B-4497-8685-85D9743184A0}"/>
          </ac:cxnSpMkLst>
        </pc:cxnChg>
        <pc:cxnChg chg="add del mod">
          <ac:chgData name="박 화원" userId="1622239085e80804" providerId="LiveId" clId="{5B170B98-7B58-4EBD-BD3A-85CD4C1CD2A8}" dt="2022-02-26T14:40:42.982" v="20354" actId="478"/>
          <ac:cxnSpMkLst>
            <pc:docMk/>
            <pc:sldMk cId="2923233203" sldId="296"/>
            <ac:cxnSpMk id="137" creationId="{3823225A-ECCE-4D22-80BC-0D829926AFD9}"/>
          </ac:cxnSpMkLst>
        </pc:cxnChg>
        <pc:cxnChg chg="add del mod">
          <ac:chgData name="박 화원" userId="1622239085e80804" providerId="LiveId" clId="{5B170B98-7B58-4EBD-BD3A-85CD4C1CD2A8}" dt="2022-02-26T14:40:43.554" v="20355" actId="478"/>
          <ac:cxnSpMkLst>
            <pc:docMk/>
            <pc:sldMk cId="2923233203" sldId="296"/>
            <ac:cxnSpMk id="139" creationId="{9C1C03B8-F9E6-42C9-A86F-3CBF709807D4}"/>
          </ac:cxnSpMkLst>
        </pc:cxnChg>
        <pc:cxnChg chg="add mod">
          <ac:chgData name="박 화원" userId="1622239085e80804" providerId="LiveId" clId="{5B170B98-7B58-4EBD-BD3A-85CD4C1CD2A8}" dt="2022-02-26T14:41:11.568" v="20361" actId="1582"/>
          <ac:cxnSpMkLst>
            <pc:docMk/>
            <pc:sldMk cId="2923233203" sldId="296"/>
            <ac:cxnSpMk id="141" creationId="{118C2B44-C318-4399-BEDE-D0110BBFD6B7}"/>
          </ac:cxnSpMkLst>
        </pc:cxnChg>
        <pc:cxnChg chg="add mod">
          <ac:chgData name="박 화원" userId="1622239085e80804" providerId="LiveId" clId="{5B170B98-7B58-4EBD-BD3A-85CD4C1CD2A8}" dt="2022-02-26T14:41:04.015" v="20359" actId="1582"/>
          <ac:cxnSpMkLst>
            <pc:docMk/>
            <pc:sldMk cId="2923233203" sldId="296"/>
            <ac:cxnSpMk id="143" creationId="{99B9DAF6-B904-47DE-8F82-30D0EF5EC5A5}"/>
          </ac:cxnSpMkLst>
        </pc:cxnChg>
        <pc:cxnChg chg="add del mod">
          <ac:chgData name="박 화원" userId="1622239085e80804" providerId="LiveId" clId="{5B170B98-7B58-4EBD-BD3A-85CD4C1CD2A8}" dt="2022-02-26T14:43:14.205" v="20385" actId="478"/>
          <ac:cxnSpMkLst>
            <pc:docMk/>
            <pc:sldMk cId="2923233203" sldId="296"/>
            <ac:cxnSpMk id="149" creationId="{D8185FF2-0D41-453A-9B54-F583526481A9}"/>
          </ac:cxnSpMkLst>
        </pc:cxnChg>
        <pc:cxnChg chg="add mod">
          <ac:chgData name="박 화원" userId="1622239085e80804" providerId="LiveId" clId="{5B170B98-7B58-4EBD-BD3A-85CD4C1CD2A8}" dt="2022-02-26T14:43:31.355" v="20388" actId="1582"/>
          <ac:cxnSpMkLst>
            <pc:docMk/>
            <pc:sldMk cId="2923233203" sldId="296"/>
            <ac:cxnSpMk id="151" creationId="{17C0F39A-5EF6-48AC-9544-2C7A0D379926}"/>
          </ac:cxnSpMkLst>
        </pc:cxnChg>
        <pc:cxnChg chg="add mod">
          <ac:chgData name="박 화원" userId="1622239085e80804" providerId="LiveId" clId="{5B170B98-7B58-4EBD-BD3A-85CD4C1CD2A8}" dt="2022-02-26T14:45:01.831" v="20423" actId="1582"/>
          <ac:cxnSpMkLst>
            <pc:docMk/>
            <pc:sldMk cId="2923233203" sldId="296"/>
            <ac:cxnSpMk id="154" creationId="{2889FDE0-3804-4D35-A81D-667547535F09}"/>
          </ac:cxnSpMkLst>
        </pc:cxnChg>
        <pc:cxnChg chg="add mod">
          <ac:chgData name="박 화원" userId="1622239085e80804" providerId="LiveId" clId="{5B170B98-7B58-4EBD-BD3A-85CD4C1CD2A8}" dt="2022-02-26T14:45:26.396" v="20426" actId="208"/>
          <ac:cxnSpMkLst>
            <pc:docMk/>
            <pc:sldMk cId="2923233203" sldId="296"/>
            <ac:cxnSpMk id="156" creationId="{484D3DE6-FE1A-4EDA-88B5-98DD06126419}"/>
          </ac:cxnSpMkLst>
        </pc:cxnChg>
        <pc:cxnChg chg="add mod">
          <ac:chgData name="박 화원" userId="1622239085e80804" providerId="LiveId" clId="{5B170B98-7B58-4EBD-BD3A-85CD4C1CD2A8}" dt="2022-02-26T14:52:58.522" v="20599" actId="1582"/>
          <ac:cxnSpMkLst>
            <pc:docMk/>
            <pc:sldMk cId="2923233203" sldId="296"/>
            <ac:cxnSpMk id="168" creationId="{164299DF-0A5A-41FA-82BD-702359571CBE}"/>
          </ac:cxnSpMkLst>
        </pc:cxnChg>
        <pc:cxnChg chg="add mod">
          <ac:chgData name="박 화원" userId="1622239085e80804" providerId="LiveId" clId="{5B170B98-7B58-4EBD-BD3A-85CD4C1CD2A8}" dt="2022-02-26T14:56:54.682" v="20672" actId="1035"/>
          <ac:cxnSpMkLst>
            <pc:docMk/>
            <pc:sldMk cId="2923233203" sldId="296"/>
            <ac:cxnSpMk id="170" creationId="{18A830E8-1B44-4FCD-B3A1-A4B7EDD17151}"/>
          </ac:cxnSpMkLst>
        </pc:cxnChg>
        <pc:cxnChg chg="add mod">
          <ac:chgData name="박 화원" userId="1622239085e80804" providerId="LiveId" clId="{5B170B98-7B58-4EBD-BD3A-85CD4C1CD2A8}" dt="2022-02-26T14:56:54.682" v="20672" actId="1035"/>
          <ac:cxnSpMkLst>
            <pc:docMk/>
            <pc:sldMk cId="2923233203" sldId="296"/>
            <ac:cxnSpMk id="175" creationId="{0C892CA1-9407-4E97-AAE3-C985AC299677}"/>
          </ac:cxnSpMkLst>
        </pc:cxnChg>
        <pc:cxnChg chg="add mod">
          <ac:chgData name="박 화원" userId="1622239085e80804" providerId="LiveId" clId="{5B170B98-7B58-4EBD-BD3A-85CD4C1CD2A8}" dt="2022-02-26T14:56:54.682" v="20672" actId="1035"/>
          <ac:cxnSpMkLst>
            <pc:docMk/>
            <pc:sldMk cId="2923233203" sldId="296"/>
            <ac:cxnSpMk id="177" creationId="{56516A34-D2D6-4334-B2C6-0B3E1C23B95A}"/>
          </ac:cxnSpMkLst>
        </pc:cxnChg>
        <pc:cxnChg chg="add mod">
          <ac:chgData name="박 화원" userId="1622239085e80804" providerId="LiveId" clId="{5B170B98-7B58-4EBD-BD3A-85CD4C1CD2A8}" dt="2022-02-26T14:56:29.410" v="20661" actId="1582"/>
          <ac:cxnSpMkLst>
            <pc:docMk/>
            <pc:sldMk cId="2923233203" sldId="296"/>
            <ac:cxnSpMk id="180" creationId="{3564F9D3-BF47-4F5E-9B2C-76FD558451D3}"/>
          </ac:cxnSpMkLst>
        </pc:cxnChg>
        <pc:cxnChg chg="add mod">
          <ac:chgData name="박 화원" userId="1622239085e80804" providerId="LiveId" clId="{5B170B98-7B58-4EBD-BD3A-85CD4C1CD2A8}" dt="2022-02-26T14:58:15.639" v="20728" actId="1035"/>
          <ac:cxnSpMkLst>
            <pc:docMk/>
            <pc:sldMk cId="2923233203" sldId="296"/>
            <ac:cxnSpMk id="185" creationId="{B1E2E673-F67F-472D-BF77-6137B6D24DD0}"/>
          </ac:cxnSpMkLst>
        </pc:cxnChg>
        <pc:cxnChg chg="add mod">
          <ac:chgData name="박 화원" userId="1622239085e80804" providerId="LiveId" clId="{5B170B98-7B58-4EBD-BD3A-85CD4C1CD2A8}" dt="2022-02-26T14:58:32.687" v="20731" actId="1582"/>
          <ac:cxnSpMkLst>
            <pc:docMk/>
            <pc:sldMk cId="2923233203" sldId="296"/>
            <ac:cxnSpMk id="187" creationId="{13EC6DB4-F4AF-4095-AB46-C7975D07394C}"/>
          </ac:cxnSpMkLst>
        </pc:cxnChg>
        <pc:cxnChg chg="add mod">
          <ac:chgData name="박 화원" userId="1622239085e80804" providerId="LiveId" clId="{5B170B98-7B58-4EBD-BD3A-85CD4C1CD2A8}" dt="2022-02-26T14:59:38.394" v="20737" actId="1076"/>
          <ac:cxnSpMkLst>
            <pc:docMk/>
            <pc:sldMk cId="2923233203" sldId="296"/>
            <ac:cxnSpMk id="189" creationId="{233A2961-7D31-4818-B1ED-E828451DB8C8}"/>
          </ac:cxnSpMkLst>
        </pc:cxnChg>
        <pc:cxnChg chg="add mod">
          <ac:chgData name="박 화원" userId="1622239085e80804" providerId="LiveId" clId="{5B170B98-7B58-4EBD-BD3A-85CD4C1CD2A8}" dt="2022-02-26T15:00:11.373" v="20749" actId="14100"/>
          <ac:cxnSpMkLst>
            <pc:docMk/>
            <pc:sldMk cId="2923233203" sldId="296"/>
            <ac:cxnSpMk id="193" creationId="{0D17009A-78D1-4408-98FE-FECA97EA8BA1}"/>
          </ac:cxnSpMkLst>
        </pc:cxnChg>
        <pc:cxnChg chg="add del mod">
          <ac:chgData name="박 화원" userId="1622239085e80804" providerId="LiveId" clId="{5B170B98-7B58-4EBD-BD3A-85CD4C1CD2A8}" dt="2022-02-26T15:00:41.461" v="20751" actId="478"/>
          <ac:cxnSpMkLst>
            <pc:docMk/>
            <pc:sldMk cId="2923233203" sldId="296"/>
            <ac:cxnSpMk id="197" creationId="{B60B6E65-4041-4CD6-90D7-C767146421B0}"/>
          </ac:cxnSpMkLst>
        </pc:cxnChg>
        <pc:cxnChg chg="add mod">
          <ac:chgData name="박 화원" userId="1622239085e80804" providerId="LiveId" clId="{5B170B98-7B58-4EBD-BD3A-85CD4C1CD2A8}" dt="2022-02-26T15:00:55.888" v="20754" actId="1582"/>
          <ac:cxnSpMkLst>
            <pc:docMk/>
            <pc:sldMk cId="2923233203" sldId="296"/>
            <ac:cxnSpMk id="199" creationId="{862B7520-704C-4A7B-BC76-0C21A42B2AF0}"/>
          </ac:cxnSpMkLst>
        </pc:cxnChg>
        <pc:cxnChg chg="add del mod">
          <ac:chgData name="박 화원" userId="1622239085e80804" providerId="LiveId" clId="{5B170B98-7B58-4EBD-BD3A-85CD4C1CD2A8}" dt="2022-02-26T15:01:28.119" v="20756" actId="478"/>
          <ac:cxnSpMkLst>
            <pc:docMk/>
            <pc:sldMk cId="2923233203" sldId="296"/>
            <ac:cxnSpMk id="201" creationId="{B7FB0B10-F8E3-4166-8A4E-F0B92E6149B8}"/>
          </ac:cxnSpMkLst>
        </pc:cxnChg>
        <pc:cxnChg chg="add mod">
          <ac:chgData name="박 화원" userId="1622239085e80804" providerId="LiveId" clId="{5B170B98-7B58-4EBD-BD3A-85CD4C1CD2A8}" dt="2022-02-26T15:02:10.568" v="20767" actId="14100"/>
          <ac:cxnSpMkLst>
            <pc:docMk/>
            <pc:sldMk cId="2923233203" sldId="296"/>
            <ac:cxnSpMk id="203" creationId="{3BBB315A-FE52-4DAF-88D4-06565F447A2A}"/>
          </ac:cxnSpMkLst>
        </pc:cxnChg>
      </pc:sldChg>
      <pc:sldChg chg="modAnim modNotesTx">
        <pc:chgData name="박 화원" userId="1622239085e80804" providerId="LiveId" clId="{5B170B98-7B58-4EBD-BD3A-85CD4C1CD2A8}" dt="2022-02-26T15:36:05.265" v="25647" actId="20577"/>
        <pc:sldMkLst>
          <pc:docMk/>
          <pc:sldMk cId="380101417" sldId="297"/>
        </pc:sldMkLst>
      </pc:sldChg>
      <pc:sldChg chg="modSp mod modNotesTx">
        <pc:chgData name="박 화원" userId="1622239085e80804" providerId="LiveId" clId="{5B170B98-7B58-4EBD-BD3A-85CD4C1CD2A8}" dt="2022-02-26T15:45:15.231" v="26926" actId="20577"/>
        <pc:sldMkLst>
          <pc:docMk/>
          <pc:sldMk cId="762114264" sldId="299"/>
        </pc:sldMkLst>
        <pc:spChg chg="mod">
          <ac:chgData name="박 화원" userId="1622239085e80804" providerId="LiveId" clId="{5B170B98-7B58-4EBD-BD3A-85CD4C1CD2A8}" dt="2022-02-26T12:00:53.649" v="15206" actId="1076"/>
          <ac:spMkLst>
            <pc:docMk/>
            <pc:sldMk cId="762114264" sldId="299"/>
            <ac:spMk id="61" creationId="{BE72E0E4-C147-4B93-AB70-5192669B1D29}"/>
          </ac:spMkLst>
        </pc:spChg>
        <pc:spChg chg="mod">
          <ac:chgData name="박 화원" userId="1622239085e80804" providerId="LiveId" clId="{5B170B98-7B58-4EBD-BD3A-85CD4C1CD2A8}" dt="2022-02-26T12:00:37.587" v="15204" actId="1076"/>
          <ac:spMkLst>
            <pc:docMk/>
            <pc:sldMk cId="762114264" sldId="299"/>
            <ac:spMk id="64" creationId="{8DC69871-7540-4CC2-9B31-8FBD975FED46}"/>
          </ac:spMkLst>
        </pc:spChg>
        <pc:spChg chg="mod">
          <ac:chgData name="박 화원" userId="1622239085e80804" providerId="LiveId" clId="{5B170B98-7B58-4EBD-BD3A-85CD4C1CD2A8}" dt="2022-02-26T12:00:34.311" v="15203" actId="1076"/>
          <ac:spMkLst>
            <pc:docMk/>
            <pc:sldMk cId="762114264" sldId="299"/>
            <ac:spMk id="65" creationId="{835721CE-A619-457B-BDE8-D490C49452DE}"/>
          </ac:spMkLst>
        </pc:spChg>
        <pc:spChg chg="mod">
          <ac:chgData name="박 화원" userId="1622239085e80804" providerId="LiveId" clId="{5B170B98-7B58-4EBD-BD3A-85CD4C1CD2A8}" dt="2022-02-26T12:01:05.894" v="15209" actId="1076"/>
          <ac:spMkLst>
            <pc:docMk/>
            <pc:sldMk cId="762114264" sldId="299"/>
            <ac:spMk id="69" creationId="{2085960F-8F54-4D0C-A029-D71A06808CF6}"/>
          </ac:spMkLst>
        </pc:spChg>
        <pc:spChg chg="mod">
          <ac:chgData name="박 화원" userId="1622239085e80804" providerId="LiveId" clId="{5B170B98-7B58-4EBD-BD3A-85CD4C1CD2A8}" dt="2022-02-26T12:00:57.534" v="15207" actId="1076"/>
          <ac:spMkLst>
            <pc:docMk/>
            <pc:sldMk cId="762114264" sldId="299"/>
            <ac:spMk id="74" creationId="{4EF109EB-EE82-4449-95C3-23FE0F955BE5}"/>
          </ac:spMkLst>
        </pc:spChg>
        <pc:spChg chg="mod">
          <ac:chgData name="박 화원" userId="1622239085e80804" providerId="LiveId" clId="{5B170B98-7B58-4EBD-BD3A-85CD4C1CD2A8}" dt="2022-02-26T12:01:01.926" v="15208" actId="1076"/>
          <ac:spMkLst>
            <pc:docMk/>
            <pc:sldMk cId="762114264" sldId="299"/>
            <ac:spMk id="76" creationId="{65955D2E-E765-41C8-893B-7ADD6AEE82B9}"/>
          </ac:spMkLst>
        </pc:spChg>
        <pc:spChg chg="mod">
          <ac:chgData name="박 화원" userId="1622239085e80804" providerId="LiveId" clId="{5B170B98-7B58-4EBD-BD3A-85CD4C1CD2A8}" dt="2022-02-26T12:01:12.781" v="15211" actId="1076"/>
          <ac:spMkLst>
            <pc:docMk/>
            <pc:sldMk cId="762114264" sldId="299"/>
            <ac:spMk id="79" creationId="{574BE359-EE77-4B94-AFA6-6FEA7244AB01}"/>
          </ac:spMkLst>
        </pc:spChg>
        <pc:spChg chg="mod">
          <ac:chgData name="박 화원" userId="1622239085e80804" providerId="LiveId" clId="{5B170B98-7B58-4EBD-BD3A-85CD4C1CD2A8}" dt="2022-02-26T12:01:17.734" v="15212" actId="1076"/>
          <ac:spMkLst>
            <pc:docMk/>
            <pc:sldMk cId="762114264" sldId="299"/>
            <ac:spMk id="82" creationId="{03BACBAF-3700-41F1-8829-C832FC8606F3}"/>
          </ac:spMkLst>
        </pc:spChg>
        <pc:picChg chg="mod">
          <ac:chgData name="박 화원" userId="1622239085e80804" providerId="LiveId" clId="{5B170B98-7B58-4EBD-BD3A-85CD4C1CD2A8}" dt="2022-02-26T12:00:53.649" v="15206" actId="1076"/>
          <ac:picMkLst>
            <pc:docMk/>
            <pc:sldMk cId="762114264" sldId="299"/>
            <ac:picMk id="62" creationId="{BA753874-117B-49F0-B07A-C5906F60A356}"/>
          </ac:picMkLst>
        </pc:picChg>
        <pc:picChg chg="mod">
          <ac:chgData name="박 화원" userId="1622239085e80804" providerId="LiveId" clId="{5B170B98-7B58-4EBD-BD3A-85CD4C1CD2A8}" dt="2022-02-26T12:00:34.311" v="15203" actId="1076"/>
          <ac:picMkLst>
            <pc:docMk/>
            <pc:sldMk cId="762114264" sldId="299"/>
            <ac:picMk id="66" creationId="{1F5F2E68-4E50-48E6-AB2B-50BE59A357BE}"/>
          </ac:picMkLst>
        </pc:picChg>
        <pc:picChg chg="mod">
          <ac:chgData name="박 화원" userId="1622239085e80804" providerId="LiveId" clId="{5B170B98-7B58-4EBD-BD3A-85CD4C1CD2A8}" dt="2022-02-26T12:00:37.587" v="15204" actId="1076"/>
          <ac:picMkLst>
            <pc:docMk/>
            <pc:sldMk cId="762114264" sldId="299"/>
            <ac:picMk id="67" creationId="{23623801-8BDE-490B-9316-552BE3A2D7D0}"/>
          </ac:picMkLst>
        </pc:picChg>
        <pc:picChg chg="mod">
          <ac:chgData name="박 화원" userId="1622239085e80804" providerId="LiveId" clId="{5B170B98-7B58-4EBD-BD3A-85CD4C1CD2A8}" dt="2022-02-26T12:01:05.894" v="15209" actId="1076"/>
          <ac:picMkLst>
            <pc:docMk/>
            <pc:sldMk cId="762114264" sldId="299"/>
            <ac:picMk id="70" creationId="{290B0A5C-BD73-41D9-9F4A-DE5D7322EFC0}"/>
          </ac:picMkLst>
        </pc:picChg>
        <pc:picChg chg="mod">
          <ac:chgData name="박 화원" userId="1622239085e80804" providerId="LiveId" clId="{5B170B98-7B58-4EBD-BD3A-85CD4C1CD2A8}" dt="2022-02-26T12:00:57.534" v="15207" actId="1076"/>
          <ac:picMkLst>
            <pc:docMk/>
            <pc:sldMk cId="762114264" sldId="299"/>
            <ac:picMk id="75" creationId="{825CF35B-35D2-4AB9-AB5F-A9C6549B3AD0}"/>
          </ac:picMkLst>
        </pc:picChg>
        <pc:picChg chg="mod">
          <ac:chgData name="박 화원" userId="1622239085e80804" providerId="LiveId" clId="{5B170B98-7B58-4EBD-BD3A-85CD4C1CD2A8}" dt="2022-02-26T12:01:01.926" v="15208" actId="1076"/>
          <ac:picMkLst>
            <pc:docMk/>
            <pc:sldMk cId="762114264" sldId="299"/>
            <ac:picMk id="77" creationId="{9C5C04E1-2C21-41BA-88AB-28D184DED124}"/>
          </ac:picMkLst>
        </pc:picChg>
        <pc:picChg chg="mod">
          <ac:chgData name="박 화원" userId="1622239085e80804" providerId="LiveId" clId="{5B170B98-7B58-4EBD-BD3A-85CD4C1CD2A8}" dt="2022-02-26T12:01:12.781" v="15211" actId="1076"/>
          <ac:picMkLst>
            <pc:docMk/>
            <pc:sldMk cId="762114264" sldId="299"/>
            <ac:picMk id="80" creationId="{809B0654-8904-4D1A-986B-71C4D261DA78}"/>
          </ac:picMkLst>
        </pc:picChg>
        <pc:picChg chg="mod">
          <ac:chgData name="박 화원" userId="1622239085e80804" providerId="LiveId" clId="{5B170B98-7B58-4EBD-BD3A-85CD4C1CD2A8}" dt="2022-02-26T12:01:17.734" v="15212" actId="1076"/>
          <ac:picMkLst>
            <pc:docMk/>
            <pc:sldMk cId="762114264" sldId="299"/>
            <ac:picMk id="81" creationId="{FA3C0A7F-6D8C-4E05-99D4-1E2BF9B00C3D}"/>
          </ac:picMkLst>
        </pc:picChg>
      </pc:sldChg>
      <pc:sldChg chg="modSp mod modAnim modNotesTx">
        <pc:chgData name="박 화원" userId="1622239085e80804" providerId="LiveId" clId="{5B170B98-7B58-4EBD-BD3A-85CD4C1CD2A8}" dt="2022-02-26T17:15:54.945" v="38072"/>
        <pc:sldMkLst>
          <pc:docMk/>
          <pc:sldMk cId="2112247661" sldId="300"/>
        </pc:sldMkLst>
        <pc:spChg chg="mod">
          <ac:chgData name="박 화원" userId="1622239085e80804" providerId="LiveId" clId="{5B170B98-7B58-4EBD-BD3A-85CD4C1CD2A8}" dt="2022-02-26T12:04:58.153" v="15241" actId="255"/>
          <ac:spMkLst>
            <pc:docMk/>
            <pc:sldMk cId="2112247661" sldId="300"/>
            <ac:spMk id="49" creationId="{96071B3F-D259-4966-8E70-81E910CF1291}"/>
          </ac:spMkLst>
        </pc:spChg>
      </pc:sldChg>
      <pc:sldChg chg="addSp delSp modSp mod delAnim modAnim modNotesTx">
        <pc:chgData name="박 화원" userId="1622239085e80804" providerId="LiveId" clId="{5B170B98-7B58-4EBD-BD3A-85CD4C1CD2A8}" dt="2022-02-26T17:15:42.218" v="38070"/>
        <pc:sldMkLst>
          <pc:docMk/>
          <pc:sldMk cId="626208141" sldId="301"/>
        </pc:sldMkLst>
        <pc:spChg chg="add mod">
          <ac:chgData name="박 화원" userId="1622239085e80804" providerId="LiveId" clId="{5B170B98-7B58-4EBD-BD3A-85CD4C1CD2A8}" dt="2022-02-26T15:52:40.813" v="28069" actId="1076"/>
          <ac:spMkLst>
            <pc:docMk/>
            <pc:sldMk cId="626208141" sldId="301"/>
            <ac:spMk id="15" creationId="{ADB56CAA-981A-4E72-A1EC-FD4F3D263F19}"/>
          </ac:spMkLst>
        </pc:spChg>
        <pc:spChg chg="mod">
          <ac:chgData name="박 화원" userId="1622239085e80804" providerId="LiveId" clId="{5B170B98-7B58-4EBD-BD3A-85CD4C1CD2A8}" dt="2022-02-26T15:53:01.312" v="28073" actId="1038"/>
          <ac:spMkLst>
            <pc:docMk/>
            <pc:sldMk cId="626208141" sldId="301"/>
            <ac:spMk id="33" creationId="{14C13BCA-6244-462A-9F4D-F7B53E548794}"/>
          </ac:spMkLst>
        </pc:spChg>
        <pc:spChg chg="del">
          <ac:chgData name="박 화원" userId="1622239085e80804" providerId="LiveId" clId="{5B170B98-7B58-4EBD-BD3A-85CD4C1CD2A8}" dt="2022-02-26T15:52:26.275" v="28066" actId="21"/>
          <ac:spMkLst>
            <pc:docMk/>
            <pc:sldMk cId="626208141" sldId="301"/>
            <ac:spMk id="38" creationId="{15E7082F-4213-4032-AD26-0DAAE32081F7}"/>
          </ac:spMkLst>
        </pc:spChg>
        <pc:picChg chg="del">
          <ac:chgData name="박 화원" userId="1622239085e80804" providerId="LiveId" clId="{5B170B98-7B58-4EBD-BD3A-85CD4C1CD2A8}" dt="2022-02-26T15:52:26.275" v="28066" actId="21"/>
          <ac:picMkLst>
            <pc:docMk/>
            <pc:sldMk cId="626208141" sldId="301"/>
            <ac:picMk id="6" creationId="{B3EADD9B-EEDE-4BE2-8C26-FE4AFA44F668}"/>
          </ac:picMkLst>
        </pc:picChg>
        <pc:picChg chg="mod">
          <ac:chgData name="박 화원" userId="1622239085e80804" providerId="LiveId" clId="{5B170B98-7B58-4EBD-BD3A-85CD4C1CD2A8}" dt="2022-02-26T15:53:01.312" v="28073" actId="1038"/>
          <ac:picMkLst>
            <pc:docMk/>
            <pc:sldMk cId="626208141" sldId="301"/>
            <ac:picMk id="13" creationId="{8B9817AB-DEAE-4398-AF17-134ACCA7C35E}"/>
          </ac:picMkLst>
        </pc:picChg>
        <pc:picChg chg="add mod">
          <ac:chgData name="박 화원" userId="1622239085e80804" providerId="LiveId" clId="{5B170B98-7B58-4EBD-BD3A-85CD4C1CD2A8}" dt="2022-02-26T15:52:40.813" v="28069" actId="1076"/>
          <ac:picMkLst>
            <pc:docMk/>
            <pc:sldMk cId="626208141" sldId="301"/>
            <ac:picMk id="14" creationId="{A0483EBC-A46D-4B9D-B371-7B871936C6D7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1:51:30.570" v="43593" actId="208"/>
        <pc:sldMkLst>
          <pc:docMk/>
          <pc:sldMk cId="3434468832" sldId="302"/>
        </pc:sldMkLst>
        <pc:spChg chg="add mod">
          <ac:chgData name="박 화원" userId="1622239085e80804" providerId="LiveId" clId="{5B170B98-7B58-4EBD-BD3A-85CD4C1CD2A8}" dt="2022-02-27T01:51:23.826" v="43591" actId="208"/>
          <ac:spMkLst>
            <pc:docMk/>
            <pc:sldMk cId="3434468832" sldId="302"/>
            <ac:spMk id="2" creationId="{C9592828-6BE9-4D0F-B2A7-B5ED990C5B07}"/>
          </ac:spMkLst>
        </pc:spChg>
        <pc:spChg chg="add mod">
          <ac:chgData name="박 화원" userId="1622239085e80804" providerId="LiveId" clId="{5B170B98-7B58-4EBD-BD3A-85CD4C1CD2A8}" dt="2022-02-27T01:51:30.570" v="43593" actId="208"/>
          <ac:spMkLst>
            <pc:docMk/>
            <pc:sldMk cId="3434468832" sldId="302"/>
            <ac:spMk id="7" creationId="{50759AE7-6F21-4DC3-BBAF-263A51173A3D}"/>
          </ac:spMkLst>
        </pc:spChg>
        <pc:spChg chg="add del mod">
          <ac:chgData name="박 화원" userId="1622239085e80804" providerId="LiveId" clId="{5B170B98-7B58-4EBD-BD3A-85CD4C1CD2A8}" dt="2022-02-26T13:47:40.062" v="16410" actId="478"/>
          <ac:spMkLst>
            <pc:docMk/>
            <pc:sldMk cId="3434468832" sldId="302"/>
            <ac:spMk id="9" creationId="{60DAB128-4259-4FC5-9080-EBD49A4F4E7D}"/>
          </ac:spMkLst>
        </pc:spChg>
        <pc:spChg chg="add del mod">
          <ac:chgData name="박 화원" userId="1622239085e80804" providerId="LiveId" clId="{5B170B98-7B58-4EBD-BD3A-85CD4C1CD2A8}" dt="2022-02-26T13:47:40.062" v="16410" actId="478"/>
          <ac:spMkLst>
            <pc:docMk/>
            <pc:sldMk cId="3434468832" sldId="302"/>
            <ac:spMk id="10" creationId="{EF811EA4-445C-466D-B4E5-73AD31A9DBA6}"/>
          </ac:spMkLst>
        </pc:spChg>
        <pc:spChg chg="add mod">
          <ac:chgData name="박 화원" userId="1622239085e80804" providerId="LiveId" clId="{5B170B98-7B58-4EBD-BD3A-85CD4C1CD2A8}" dt="2022-02-26T14:23:23.352" v="19441" actId="113"/>
          <ac:spMkLst>
            <pc:docMk/>
            <pc:sldMk cId="3434468832" sldId="302"/>
            <ac:spMk id="14" creationId="{FFFE45D8-E3E8-4A2F-8682-4E8D34EEB40E}"/>
          </ac:spMkLst>
        </pc:spChg>
        <pc:spChg chg="add del">
          <ac:chgData name="박 화원" userId="1622239085e80804" providerId="LiveId" clId="{5B170B98-7B58-4EBD-BD3A-85CD4C1CD2A8}" dt="2022-02-26T12:06:20.423" v="15247" actId="478"/>
          <ac:spMkLst>
            <pc:docMk/>
            <pc:sldMk cId="3434468832" sldId="302"/>
            <ac:spMk id="25" creationId="{00000000-0000-0000-0000-000000000000}"/>
          </ac:spMkLst>
        </pc:spChg>
        <pc:spChg chg="add del">
          <ac:chgData name="박 화원" userId="1622239085e80804" providerId="LiveId" clId="{5B170B98-7B58-4EBD-BD3A-85CD4C1CD2A8}" dt="2022-02-26T12:06:20.423" v="15247" actId="478"/>
          <ac:spMkLst>
            <pc:docMk/>
            <pc:sldMk cId="3434468832" sldId="302"/>
            <ac:spMk id="26" creationId="{00000000-0000-0000-0000-000000000000}"/>
          </ac:spMkLst>
        </pc:spChg>
        <pc:spChg chg="add del">
          <ac:chgData name="박 화원" userId="1622239085e80804" providerId="LiveId" clId="{5B170B98-7B58-4EBD-BD3A-85CD4C1CD2A8}" dt="2022-02-26T12:06:20.423" v="15247" actId="478"/>
          <ac:spMkLst>
            <pc:docMk/>
            <pc:sldMk cId="3434468832" sldId="302"/>
            <ac:spMk id="27" creationId="{00000000-0000-0000-0000-000000000000}"/>
          </ac:spMkLst>
        </pc:spChg>
        <pc:spChg chg="add del">
          <ac:chgData name="박 화원" userId="1622239085e80804" providerId="LiveId" clId="{5B170B98-7B58-4EBD-BD3A-85CD4C1CD2A8}" dt="2022-02-26T12:06:20.423" v="15247" actId="478"/>
          <ac:spMkLst>
            <pc:docMk/>
            <pc:sldMk cId="3434468832" sldId="302"/>
            <ac:spMk id="28" creationId="{00000000-0000-0000-0000-000000000000}"/>
          </ac:spMkLst>
        </pc:spChg>
        <pc:picChg chg="add del mod">
          <ac:chgData name="박 화원" userId="1622239085e80804" providerId="LiveId" clId="{5B170B98-7B58-4EBD-BD3A-85CD4C1CD2A8}" dt="2022-02-26T12:08:04.539" v="15283" actId="21"/>
          <ac:picMkLst>
            <pc:docMk/>
            <pc:sldMk cId="3434468832" sldId="302"/>
            <ac:picMk id="3" creationId="{8591DDF2-3132-45C0-89F2-89E93DB92483}"/>
          </ac:picMkLst>
        </pc:picChg>
        <pc:picChg chg="add del">
          <ac:chgData name="박 화원" userId="1622239085e80804" providerId="LiveId" clId="{5B170B98-7B58-4EBD-BD3A-85CD4C1CD2A8}" dt="2022-02-26T12:06:20.423" v="15247" actId="478"/>
          <ac:picMkLst>
            <pc:docMk/>
            <pc:sldMk cId="3434468832" sldId="302"/>
            <ac:picMk id="5" creationId="{00000000-0000-0000-0000-000000000000}"/>
          </ac:picMkLst>
        </pc:picChg>
        <pc:picChg chg="add mod modCrop">
          <ac:chgData name="박 화원" userId="1622239085e80804" providerId="LiveId" clId="{5B170B98-7B58-4EBD-BD3A-85CD4C1CD2A8}" dt="2022-02-26T13:51:10.069" v="16472" actId="1076"/>
          <ac:picMkLst>
            <pc:docMk/>
            <pc:sldMk cId="3434468832" sldId="302"/>
            <ac:picMk id="6" creationId="{8A16F0F5-331D-4ADB-8E0A-85BB0114A545}"/>
          </ac:picMkLst>
        </pc:picChg>
        <pc:picChg chg="add del mod modCrop">
          <ac:chgData name="박 화원" userId="1622239085e80804" providerId="LiveId" clId="{5B170B98-7B58-4EBD-BD3A-85CD4C1CD2A8}" dt="2022-02-26T13:51:10.069" v="16472" actId="1076"/>
          <ac:picMkLst>
            <pc:docMk/>
            <pc:sldMk cId="3434468832" sldId="302"/>
            <ac:picMk id="13" creationId="{6A471AF8-9C17-41ED-BDAF-697FEB70FF28}"/>
          </ac:picMkLst>
        </pc:picChg>
      </pc:sldChg>
      <pc:sldChg chg="delSp modSp add del mod">
        <pc:chgData name="박 화원" userId="1622239085e80804" providerId="LiveId" clId="{5B170B98-7B58-4EBD-BD3A-85CD4C1CD2A8}" dt="2022-02-26T13:47:04.178" v="16397" actId="47"/>
        <pc:sldMkLst>
          <pc:docMk/>
          <pc:sldMk cId="2850952843" sldId="303"/>
        </pc:sldMkLst>
        <pc:picChg chg="del mod modCrop">
          <ac:chgData name="박 화원" userId="1622239085e80804" providerId="LiveId" clId="{5B170B98-7B58-4EBD-BD3A-85CD4C1CD2A8}" dt="2022-02-26T12:08:02.531" v="15282" actId="478"/>
          <ac:picMkLst>
            <pc:docMk/>
            <pc:sldMk cId="2850952843" sldId="303"/>
            <ac:picMk id="3" creationId="{8591DDF2-3132-45C0-89F2-89E93DB92483}"/>
          </ac:picMkLst>
        </pc:picChg>
        <pc:picChg chg="del">
          <ac:chgData name="박 화원" userId="1622239085e80804" providerId="LiveId" clId="{5B170B98-7B58-4EBD-BD3A-85CD4C1CD2A8}" dt="2022-02-26T12:07:25.622" v="15269" actId="478"/>
          <ac:picMkLst>
            <pc:docMk/>
            <pc:sldMk cId="2850952843" sldId="303"/>
            <ac:picMk id="6" creationId="{8A16F0F5-331D-4ADB-8E0A-85BB0114A545}"/>
          </ac:picMkLst>
        </pc:picChg>
      </pc:sldChg>
      <pc:sldChg chg="addSp delSp modSp add del mod ord">
        <pc:chgData name="박 화원" userId="1622239085e80804" providerId="LiveId" clId="{5B170B98-7B58-4EBD-BD3A-85CD4C1CD2A8}" dt="2022-02-26T12:34:42.192" v="15709" actId="47"/>
        <pc:sldMkLst>
          <pc:docMk/>
          <pc:sldMk cId="71659638" sldId="304"/>
        </pc:sldMkLst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5" creationId="{7DE2535D-0503-4C45-89BB-62E54F66736E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6" creationId="{12F39C6D-EDCC-48F3-A89F-0845D39C7AC4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7" creationId="{E807CFDC-32E2-4C6B-B36F-6619D9AAEC5B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8" creationId="{BF289D18-DA56-4559-8464-2EBB9DAEF322}"/>
          </ac:spMkLst>
        </pc:spChg>
        <pc:spChg chg="del mod">
          <ac:chgData name="박 화원" userId="1622239085e80804" providerId="LiveId" clId="{5B170B98-7B58-4EBD-BD3A-85CD4C1CD2A8}" dt="2022-02-26T12:30:51.020" v="15636" actId="21"/>
          <ac:spMkLst>
            <pc:docMk/>
            <pc:sldMk cId="71659638" sldId="304"/>
            <ac:spMk id="9" creationId="{ADAD4B7E-C924-4164-97F5-91BA7CE20820}"/>
          </ac:spMkLst>
        </pc:spChg>
        <pc:spChg chg="del mod">
          <ac:chgData name="박 화원" userId="1622239085e80804" providerId="LiveId" clId="{5B170B98-7B58-4EBD-BD3A-85CD4C1CD2A8}" dt="2022-02-26T12:30:51.020" v="15636" actId="21"/>
          <ac:spMkLst>
            <pc:docMk/>
            <pc:sldMk cId="71659638" sldId="304"/>
            <ac:spMk id="10" creationId="{32993468-0E13-4A9B-B3B4-470F64C963E6}"/>
          </ac:spMkLst>
        </pc:spChg>
        <pc:spChg chg="del mod">
          <ac:chgData name="박 화원" userId="1622239085e80804" providerId="LiveId" clId="{5B170B98-7B58-4EBD-BD3A-85CD4C1CD2A8}" dt="2022-02-26T12:30:51.020" v="15636" actId="21"/>
          <ac:spMkLst>
            <pc:docMk/>
            <pc:sldMk cId="71659638" sldId="304"/>
            <ac:spMk id="32" creationId="{30C1A6AD-0437-49B3-9391-CF3301D3A9A3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36" creationId="{522E9032-CF2E-4887-9C50-1F09C7DC784C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37" creationId="{5725438B-4022-4DC9-8FD7-F90DBA4CC12C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38" creationId="{3087B3F1-9DCB-46B0-AA85-C84C53E19BB4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39" creationId="{7A3C5D68-97CE-4BA7-B156-4C77CBDDC8C4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0" creationId="{77D2074A-1883-4795-8EFD-D1B58536D7DB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1" creationId="{7E297ED4-D1DE-420C-B755-985E5C07ED6B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2" creationId="{18466527-A5F2-4806-BA63-7FB95316AC86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3" creationId="{D8764985-DB32-4494-AF09-A00CBF717822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4" creationId="{522AB788-A0C9-438B-A4D8-4B5AF8E0CC2B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5" creationId="{13F7465A-6279-4D8A-AD5F-F48F71CADDDF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6" creationId="{503FD9F3-DCE6-4F7C-B948-26D61B999850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47" creationId="{54E93DF8-E163-4CE6-9EC4-BAF7AFE85BD6}"/>
          </ac:spMkLst>
        </pc:spChg>
        <pc:spChg chg="del">
          <ac:chgData name="박 화원" userId="1622239085e80804" providerId="LiveId" clId="{5B170B98-7B58-4EBD-BD3A-85CD4C1CD2A8}" dt="2022-02-26T12:16:49.501" v="15365" actId="478"/>
          <ac:spMkLst>
            <pc:docMk/>
            <pc:sldMk cId="71659638" sldId="304"/>
            <ac:spMk id="48" creationId="{32E78E8E-6D74-48B7-B74F-3F5DF0513411}"/>
          </ac:spMkLst>
        </pc:spChg>
        <pc:spChg chg="del">
          <ac:chgData name="박 화원" userId="1622239085e80804" providerId="LiveId" clId="{5B170B98-7B58-4EBD-BD3A-85CD4C1CD2A8}" dt="2022-02-26T12:16:49.501" v="15365" actId="478"/>
          <ac:spMkLst>
            <pc:docMk/>
            <pc:sldMk cId="71659638" sldId="304"/>
            <ac:spMk id="49" creationId="{EE5AF601-F9AD-4134-AAB0-867E4433C67D}"/>
          </ac:spMkLst>
        </pc:spChg>
        <pc:spChg chg="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50" creationId="{A24F0B32-CEC7-4ECA-BADB-E5821DFA05B1}"/>
          </ac:spMkLst>
        </pc:spChg>
        <pc:spChg chg="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51" creationId="{4D0D0BE0-40D0-4ADB-916A-ABED0BEC0ED2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52" creationId="{B0960B90-96AF-4C58-9E13-B59951D3FC2A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53" creationId="{6B52ACB6-1A6E-4E11-B4DC-6E9B778EB68C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54" creationId="{0E086D38-537E-4C29-AF33-AA5B08B91309}"/>
          </ac:spMkLst>
        </pc:spChg>
        <pc:spChg chg="del">
          <ac:chgData name="박 화원" userId="1622239085e80804" providerId="LiveId" clId="{5B170B98-7B58-4EBD-BD3A-85CD4C1CD2A8}" dt="2022-02-26T12:16:48.032" v="15364" actId="478"/>
          <ac:spMkLst>
            <pc:docMk/>
            <pc:sldMk cId="71659638" sldId="304"/>
            <ac:spMk id="55" creationId="{6BE720C6-1534-4BF1-BB22-0E6C8347FEB7}"/>
          </ac:spMkLst>
        </pc:spChg>
        <pc:spChg chg="add del mod">
          <ac:chgData name="박 화원" userId="1622239085e80804" providerId="LiveId" clId="{5B170B98-7B58-4EBD-BD3A-85CD4C1CD2A8}" dt="2022-02-26T12:31:06.618" v="15639" actId="21"/>
          <ac:spMkLst>
            <pc:docMk/>
            <pc:sldMk cId="71659638" sldId="304"/>
            <ac:spMk id="56" creationId="{F7523017-CCC0-42D2-AB13-FF57B3D4F98A}"/>
          </ac:spMkLst>
        </pc:spChg>
        <pc:spChg chg="add del mod">
          <ac:chgData name="박 화원" userId="1622239085e80804" providerId="LiveId" clId="{5B170B98-7B58-4EBD-BD3A-85CD4C1CD2A8}" dt="2022-02-26T12:31:06.618" v="15639" actId="21"/>
          <ac:spMkLst>
            <pc:docMk/>
            <pc:sldMk cId="71659638" sldId="304"/>
            <ac:spMk id="57" creationId="{7CDE1036-D0C9-433B-B32C-A5D1108A31C6}"/>
          </ac:spMkLst>
        </pc:spChg>
        <pc:spChg chg="add del mod">
          <ac:chgData name="박 화원" userId="1622239085e80804" providerId="LiveId" clId="{5B170B98-7B58-4EBD-BD3A-85CD4C1CD2A8}" dt="2022-02-26T12:31:27.205" v="15642" actId="21"/>
          <ac:spMkLst>
            <pc:docMk/>
            <pc:sldMk cId="71659638" sldId="304"/>
            <ac:spMk id="58" creationId="{E9C76DE1-98D8-4B73-94B3-6A1E99D8696D}"/>
          </ac:spMkLst>
        </pc:spChg>
        <pc:spChg chg="add del mod">
          <ac:chgData name="박 화원" userId="1622239085e80804" providerId="LiveId" clId="{5B170B98-7B58-4EBD-BD3A-85CD4C1CD2A8}" dt="2022-02-26T12:31:27.205" v="15642" actId="21"/>
          <ac:spMkLst>
            <pc:docMk/>
            <pc:sldMk cId="71659638" sldId="304"/>
            <ac:spMk id="59" creationId="{141B220D-6502-4BE1-842A-EF26FBF16AE5}"/>
          </ac:spMkLst>
        </pc:spChg>
        <pc:spChg chg="add del mod">
          <ac:chgData name="박 화원" userId="1622239085e80804" providerId="LiveId" clId="{5B170B98-7B58-4EBD-BD3A-85CD4C1CD2A8}" dt="2022-02-26T12:27:27.433" v="15589" actId="21"/>
          <ac:spMkLst>
            <pc:docMk/>
            <pc:sldMk cId="71659638" sldId="304"/>
            <ac:spMk id="60" creationId="{0E017EA1-B272-429E-B9C2-336A5B3388CA}"/>
          </ac:spMkLst>
        </pc:spChg>
        <pc:spChg chg="add del mod">
          <ac:chgData name="박 화원" userId="1622239085e80804" providerId="LiveId" clId="{5B170B98-7B58-4EBD-BD3A-85CD4C1CD2A8}" dt="2022-02-26T12:27:27.433" v="15589" actId="21"/>
          <ac:spMkLst>
            <pc:docMk/>
            <pc:sldMk cId="71659638" sldId="304"/>
            <ac:spMk id="61" creationId="{D64161A0-32EB-43E6-B759-D44B1CBBD766}"/>
          </ac:spMkLst>
        </pc:spChg>
        <pc:spChg chg="add del mod">
          <ac:chgData name="박 화원" userId="1622239085e80804" providerId="LiveId" clId="{5B170B98-7B58-4EBD-BD3A-85CD4C1CD2A8}" dt="2022-02-26T12:29:00.508" v="15604" actId="21"/>
          <ac:spMkLst>
            <pc:docMk/>
            <pc:sldMk cId="71659638" sldId="304"/>
            <ac:spMk id="62" creationId="{DD470473-6A2E-4C1E-8BDA-CE243AD311BD}"/>
          </ac:spMkLst>
        </pc:spChg>
        <pc:spChg chg="add del mod">
          <ac:chgData name="박 화원" userId="1622239085e80804" providerId="LiveId" clId="{5B170B98-7B58-4EBD-BD3A-85CD4C1CD2A8}" dt="2022-02-26T12:29:00.508" v="15604" actId="21"/>
          <ac:spMkLst>
            <pc:docMk/>
            <pc:sldMk cId="71659638" sldId="304"/>
            <ac:spMk id="63" creationId="{647AD03A-DA61-4C39-863C-CF2A2B6B14BA}"/>
          </ac:spMkLst>
        </pc:spChg>
        <pc:spChg chg="add del mod">
          <ac:chgData name="박 화원" userId="1622239085e80804" providerId="LiveId" clId="{5B170B98-7B58-4EBD-BD3A-85CD4C1CD2A8}" dt="2022-02-26T12:20:59.092" v="15459" actId="21"/>
          <ac:spMkLst>
            <pc:docMk/>
            <pc:sldMk cId="71659638" sldId="304"/>
            <ac:spMk id="64" creationId="{3CE8EB69-FD7F-4152-AAE1-C0C7B0B37173}"/>
          </ac:spMkLst>
        </pc:spChg>
        <pc:spChg chg="add del mod">
          <ac:chgData name="박 화원" userId="1622239085e80804" providerId="LiveId" clId="{5B170B98-7B58-4EBD-BD3A-85CD4C1CD2A8}" dt="2022-02-26T12:20:59.092" v="15459" actId="21"/>
          <ac:spMkLst>
            <pc:docMk/>
            <pc:sldMk cId="71659638" sldId="304"/>
            <ac:spMk id="65" creationId="{6B2D1A74-9043-442A-A600-127667B35343}"/>
          </ac:spMkLst>
        </pc:spChg>
        <pc:spChg chg="add del mod">
          <ac:chgData name="박 화원" userId="1622239085e80804" providerId="LiveId" clId="{5B170B98-7B58-4EBD-BD3A-85CD4C1CD2A8}" dt="2022-02-26T12:33:59.892" v="15703" actId="21"/>
          <ac:spMkLst>
            <pc:docMk/>
            <pc:sldMk cId="71659638" sldId="304"/>
            <ac:spMk id="66" creationId="{649F5F3E-0CCB-4E69-BF01-BF916BF10EC7}"/>
          </ac:spMkLst>
        </pc:spChg>
        <pc:spChg chg="add del mod">
          <ac:chgData name="박 화원" userId="1622239085e80804" providerId="LiveId" clId="{5B170B98-7B58-4EBD-BD3A-85CD4C1CD2A8}" dt="2022-02-26T12:33:59.892" v="15703" actId="21"/>
          <ac:spMkLst>
            <pc:docMk/>
            <pc:sldMk cId="71659638" sldId="304"/>
            <ac:spMk id="67" creationId="{F04D7BA5-26A2-4D68-A049-326B72F3AAB0}"/>
          </ac:spMkLst>
        </pc:spChg>
        <pc:spChg chg="add del mod">
          <ac:chgData name="박 화원" userId="1622239085e80804" providerId="LiveId" clId="{5B170B98-7B58-4EBD-BD3A-85CD4C1CD2A8}" dt="2022-02-26T12:29:00.508" v="15604" actId="21"/>
          <ac:spMkLst>
            <pc:docMk/>
            <pc:sldMk cId="71659638" sldId="304"/>
            <ac:spMk id="68" creationId="{E4E35644-096A-4459-B5CA-3D82D6A9FE0B}"/>
          </ac:spMkLst>
        </pc:spChg>
        <pc:spChg chg="add del mod">
          <ac:chgData name="박 화원" userId="1622239085e80804" providerId="LiveId" clId="{5B170B98-7B58-4EBD-BD3A-85CD4C1CD2A8}" dt="2022-02-26T12:33:59.892" v="15703" actId="21"/>
          <ac:spMkLst>
            <pc:docMk/>
            <pc:sldMk cId="71659638" sldId="304"/>
            <ac:spMk id="69" creationId="{D31135DD-7D10-4072-BC23-7BAB22B564F6}"/>
          </ac:spMkLst>
        </pc:spChg>
        <pc:spChg chg="add del mod">
          <ac:chgData name="박 화원" userId="1622239085e80804" providerId="LiveId" clId="{5B170B98-7B58-4EBD-BD3A-85CD4C1CD2A8}" dt="2022-02-26T12:33:59.892" v="15703" actId="21"/>
          <ac:spMkLst>
            <pc:docMk/>
            <pc:sldMk cId="71659638" sldId="304"/>
            <ac:spMk id="70" creationId="{59AE7608-0626-4D48-8F74-52A6F1E509FC}"/>
          </ac:spMkLst>
        </pc:spChg>
        <pc:spChg chg="add del mod">
          <ac:chgData name="박 화원" userId="1622239085e80804" providerId="LiveId" clId="{5B170B98-7B58-4EBD-BD3A-85CD4C1CD2A8}" dt="2022-02-26T12:33:59.892" v="15703" actId="21"/>
          <ac:spMkLst>
            <pc:docMk/>
            <pc:sldMk cId="71659638" sldId="304"/>
            <ac:spMk id="71" creationId="{F006607E-F143-47F8-9B1C-56E01E458538}"/>
          </ac:spMkLst>
        </pc:spChg>
        <pc:spChg chg="add del mod">
          <ac:chgData name="박 화원" userId="1622239085e80804" providerId="LiveId" clId="{5B170B98-7B58-4EBD-BD3A-85CD4C1CD2A8}" dt="2022-02-26T12:32:19.518" v="15685" actId="21"/>
          <ac:spMkLst>
            <pc:docMk/>
            <pc:sldMk cId="71659638" sldId="304"/>
            <ac:spMk id="73" creationId="{F3003DA5-E667-48F1-84B3-AAD78E6CCF99}"/>
          </ac:spMkLst>
        </pc:spChg>
        <pc:spChg chg="add del mod">
          <ac:chgData name="박 화원" userId="1622239085e80804" providerId="LiveId" clId="{5B170B98-7B58-4EBD-BD3A-85CD4C1CD2A8}" dt="2022-02-26T12:32:19.518" v="15685" actId="21"/>
          <ac:spMkLst>
            <pc:docMk/>
            <pc:sldMk cId="71659638" sldId="304"/>
            <ac:spMk id="74" creationId="{BC2F120D-AFC0-4046-9E64-16DBC1520748}"/>
          </ac:spMkLst>
        </pc:spChg>
        <pc:spChg chg="add 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83" creationId="{AB82A9B2-010C-433A-8A05-1E014F37E1D9}"/>
          </ac:spMkLst>
        </pc:spChg>
        <pc:spChg chg="add 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84" creationId="{C0AAA6B5-222E-4DA6-AA61-B0E12C6C55B1}"/>
          </ac:spMkLst>
        </pc:spChg>
        <pc:spChg chg="add 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86" creationId="{9B074DBB-6BF0-4BAC-904B-C4B8D3A1F0BB}"/>
          </ac:spMkLst>
        </pc:spChg>
        <pc:spChg chg="add del mod">
          <ac:chgData name="박 화원" userId="1622239085e80804" providerId="LiveId" clId="{5B170B98-7B58-4EBD-BD3A-85CD4C1CD2A8}" dt="2022-02-26T12:34:40.103" v="15708" actId="21"/>
          <ac:spMkLst>
            <pc:docMk/>
            <pc:sldMk cId="71659638" sldId="304"/>
            <ac:spMk id="87" creationId="{C6C3B258-3163-4653-9545-3DB29EFB32A3}"/>
          </ac:spMkLst>
        </pc:spChg>
        <pc:spChg chg="add del mod">
          <ac:chgData name="박 화원" userId="1622239085e80804" providerId="LiveId" clId="{5B170B98-7B58-4EBD-BD3A-85CD4C1CD2A8}" dt="2022-02-26T12:27:47.998" v="15593" actId="21"/>
          <ac:spMkLst>
            <pc:docMk/>
            <pc:sldMk cId="71659638" sldId="304"/>
            <ac:spMk id="88" creationId="{EA53D819-DCCD-4D85-AD63-6E657BE5D09F}"/>
          </ac:spMkLst>
        </pc:spChg>
        <pc:spChg chg="add del mod">
          <ac:chgData name="박 화원" userId="1622239085e80804" providerId="LiveId" clId="{5B170B98-7B58-4EBD-BD3A-85CD4C1CD2A8}" dt="2022-02-26T12:27:47.998" v="15593" actId="21"/>
          <ac:spMkLst>
            <pc:docMk/>
            <pc:sldMk cId="71659638" sldId="304"/>
            <ac:spMk id="89" creationId="{BEE387B2-7FE0-44A2-B828-56C689EB9B04}"/>
          </ac:spMkLst>
        </pc:spChg>
        <pc:spChg chg="add del mod">
          <ac:chgData name="박 화원" userId="1622239085e80804" providerId="LiveId" clId="{5B170B98-7B58-4EBD-BD3A-85CD4C1CD2A8}" dt="2022-02-26T12:27:47.998" v="15593" actId="21"/>
          <ac:spMkLst>
            <pc:docMk/>
            <pc:sldMk cId="71659638" sldId="304"/>
            <ac:spMk id="90" creationId="{E8B05214-7536-4B56-845F-3038380EF0C1}"/>
          </ac:spMkLst>
        </pc:spChg>
        <pc:spChg chg="add del mod">
          <ac:chgData name="박 화원" userId="1622239085e80804" providerId="LiveId" clId="{5B170B98-7B58-4EBD-BD3A-85CD4C1CD2A8}" dt="2022-02-26T12:27:47.998" v="15593" actId="21"/>
          <ac:spMkLst>
            <pc:docMk/>
            <pc:sldMk cId="71659638" sldId="304"/>
            <ac:spMk id="91" creationId="{F878A0A9-D397-4555-A6DF-CEF735846F05}"/>
          </ac:spMkLst>
        </pc:spChg>
        <pc:cxnChg chg="add del mod">
          <ac:chgData name="박 화원" userId="1622239085e80804" providerId="LiveId" clId="{5B170B98-7B58-4EBD-BD3A-85CD4C1CD2A8}" dt="2022-02-26T12:17:07.552" v="15369" actId="11529"/>
          <ac:cxnSpMkLst>
            <pc:docMk/>
            <pc:sldMk cId="71659638" sldId="304"/>
            <ac:cxnSpMk id="3" creationId="{218E5FF5-36C2-434C-82AD-D8CC5CD906DE}"/>
          </ac:cxnSpMkLst>
        </pc:cxnChg>
        <pc:cxnChg chg="add mod">
          <ac:chgData name="박 화원" userId="1622239085e80804" providerId="LiveId" clId="{5B170B98-7B58-4EBD-BD3A-85CD4C1CD2A8}" dt="2022-02-26T12:34:40.103" v="15708" actId="21"/>
          <ac:cxnSpMkLst>
            <pc:docMk/>
            <pc:sldMk cId="71659638" sldId="304"/>
            <ac:cxnSpMk id="11" creationId="{01B1121F-F261-458B-9225-AD52B5E02C85}"/>
          </ac:cxnSpMkLst>
        </pc:cxnChg>
        <pc:cxnChg chg="add del mod">
          <ac:chgData name="박 화원" userId="1622239085e80804" providerId="LiveId" clId="{5B170B98-7B58-4EBD-BD3A-85CD4C1CD2A8}" dt="2022-02-26T12:20:45.245" v="15457" actId="478"/>
          <ac:cxnSpMkLst>
            <pc:docMk/>
            <pc:sldMk cId="71659638" sldId="304"/>
            <ac:cxnSpMk id="18" creationId="{86696AA8-649D-43E4-BA6B-72785F40145A}"/>
          </ac:cxnSpMkLst>
        </pc:cxnChg>
        <pc:cxnChg chg="add del mod">
          <ac:chgData name="박 화원" userId="1622239085e80804" providerId="LiveId" clId="{5B170B98-7B58-4EBD-BD3A-85CD4C1CD2A8}" dt="2022-02-26T12:21:07.222" v="15465" actId="478"/>
          <ac:cxnSpMkLst>
            <pc:docMk/>
            <pc:sldMk cId="71659638" sldId="304"/>
            <ac:cxnSpMk id="20" creationId="{E1E35DA3-15D1-4352-8C5E-E569C2088AED}"/>
          </ac:cxnSpMkLst>
        </pc:cxnChg>
        <pc:cxnChg chg="add del mod">
          <ac:chgData name="박 화원" userId="1622239085e80804" providerId="LiveId" clId="{5B170B98-7B58-4EBD-BD3A-85CD4C1CD2A8}" dt="2022-02-26T12:21:06.006" v="15464" actId="478"/>
          <ac:cxnSpMkLst>
            <pc:docMk/>
            <pc:sldMk cId="71659638" sldId="304"/>
            <ac:cxnSpMk id="22" creationId="{3653BB11-D71C-4A2B-A8A9-AC161948FC3F}"/>
          </ac:cxnSpMkLst>
        </pc:cxnChg>
        <pc:cxnChg chg="add mod">
          <ac:chgData name="박 화원" userId="1622239085e80804" providerId="LiveId" clId="{5B170B98-7B58-4EBD-BD3A-85CD4C1CD2A8}" dt="2022-02-26T12:33:59.892" v="15703" actId="21"/>
          <ac:cxnSpMkLst>
            <pc:docMk/>
            <pc:sldMk cId="71659638" sldId="304"/>
            <ac:cxnSpMk id="25" creationId="{B3E8C1D4-EB37-468E-911B-9A635990977A}"/>
          </ac:cxnSpMkLst>
        </pc:cxnChg>
        <pc:cxnChg chg="add del mod">
          <ac:chgData name="박 화원" userId="1622239085e80804" providerId="LiveId" clId="{5B170B98-7B58-4EBD-BD3A-85CD4C1CD2A8}" dt="2022-02-26T12:33:59.892" v="15703" actId="21"/>
          <ac:cxnSpMkLst>
            <pc:docMk/>
            <pc:sldMk cId="71659638" sldId="304"/>
            <ac:cxnSpMk id="27" creationId="{ED181917-8837-4FDC-BCF2-B8469B94123C}"/>
          </ac:cxnSpMkLst>
        </pc:cxnChg>
        <pc:cxnChg chg="add mod">
          <ac:chgData name="박 화원" userId="1622239085e80804" providerId="LiveId" clId="{5B170B98-7B58-4EBD-BD3A-85CD4C1CD2A8}" dt="2022-02-26T12:30:51.020" v="15636" actId="21"/>
          <ac:cxnSpMkLst>
            <pc:docMk/>
            <pc:sldMk cId="71659638" sldId="304"/>
            <ac:cxnSpMk id="29" creationId="{899890A6-FA2C-4D10-8A5B-A5D977AE9FF4}"/>
          </ac:cxnSpMkLst>
        </pc:cxnChg>
        <pc:cxnChg chg="add mod">
          <ac:chgData name="박 화원" userId="1622239085e80804" providerId="LiveId" clId="{5B170B98-7B58-4EBD-BD3A-85CD4C1CD2A8}" dt="2022-02-26T12:31:06.618" v="15639" actId="21"/>
          <ac:cxnSpMkLst>
            <pc:docMk/>
            <pc:sldMk cId="71659638" sldId="304"/>
            <ac:cxnSpMk id="31" creationId="{CF3E64FD-CBA9-489E-B1EF-A693908E4536}"/>
          </ac:cxnSpMkLst>
        </pc:cxnChg>
        <pc:cxnChg chg="add mod">
          <ac:chgData name="박 화원" userId="1622239085e80804" providerId="LiveId" clId="{5B170B98-7B58-4EBD-BD3A-85CD4C1CD2A8}" dt="2022-02-26T12:31:27.205" v="15642" actId="21"/>
          <ac:cxnSpMkLst>
            <pc:docMk/>
            <pc:sldMk cId="71659638" sldId="304"/>
            <ac:cxnSpMk id="34" creationId="{44F031B5-0B7B-46AB-811F-95F8C9A2AEA1}"/>
          </ac:cxnSpMkLst>
        </pc:cxnChg>
        <pc:cxnChg chg="add mod">
          <ac:chgData name="박 화원" userId="1622239085e80804" providerId="LiveId" clId="{5B170B98-7B58-4EBD-BD3A-85CD4C1CD2A8}" dt="2022-02-26T12:31:27.205" v="15642" actId="21"/>
          <ac:cxnSpMkLst>
            <pc:docMk/>
            <pc:sldMk cId="71659638" sldId="304"/>
            <ac:cxnSpMk id="72" creationId="{5F3245FA-EB75-42D0-817D-EE0963708E45}"/>
          </ac:cxnSpMkLst>
        </pc:cxnChg>
        <pc:cxnChg chg="add mod">
          <ac:chgData name="박 화원" userId="1622239085e80804" providerId="LiveId" clId="{5B170B98-7B58-4EBD-BD3A-85CD4C1CD2A8}" dt="2022-02-26T12:32:17" v="15684" actId="1076"/>
          <ac:cxnSpMkLst>
            <pc:docMk/>
            <pc:sldMk cId="71659638" sldId="304"/>
            <ac:cxnSpMk id="77" creationId="{5B1BB8E7-B19D-469C-9294-14CC80E0866A}"/>
          </ac:cxnSpMkLst>
        </pc:cxnChg>
        <pc:cxnChg chg="add mod">
          <ac:chgData name="박 화원" userId="1622239085e80804" providerId="LiveId" clId="{5B170B98-7B58-4EBD-BD3A-85CD4C1CD2A8}" dt="2022-02-26T12:32:19.518" v="15685" actId="21"/>
          <ac:cxnSpMkLst>
            <pc:docMk/>
            <pc:sldMk cId="71659638" sldId="304"/>
            <ac:cxnSpMk id="79" creationId="{E52D6B79-6AED-4FEC-B5CE-D3C8213C3D02}"/>
          </ac:cxnSpMkLst>
        </pc:cxnChg>
        <pc:cxnChg chg="add mod">
          <ac:chgData name="박 화원" userId="1622239085e80804" providerId="LiveId" clId="{5B170B98-7B58-4EBD-BD3A-85CD4C1CD2A8}" dt="2022-02-26T12:27:47.998" v="15593" actId="21"/>
          <ac:cxnSpMkLst>
            <pc:docMk/>
            <pc:sldMk cId="71659638" sldId="304"/>
            <ac:cxnSpMk id="93" creationId="{E41180FE-887C-4388-8C59-83C244FFF474}"/>
          </ac:cxnSpMkLst>
        </pc:cxnChg>
        <pc:cxnChg chg="add mod">
          <ac:chgData name="박 화원" userId="1622239085e80804" providerId="LiveId" clId="{5B170B98-7B58-4EBD-BD3A-85CD4C1CD2A8}" dt="2022-02-26T12:27:47.998" v="15593" actId="21"/>
          <ac:cxnSpMkLst>
            <pc:docMk/>
            <pc:sldMk cId="71659638" sldId="304"/>
            <ac:cxnSpMk id="95" creationId="{020F7F4F-F3E0-47EE-85FB-5E5705DB87F5}"/>
          </ac:cxnSpMkLst>
        </pc:cxnChg>
        <pc:cxnChg chg="add mod">
          <ac:chgData name="박 화원" userId="1622239085e80804" providerId="LiveId" clId="{5B170B98-7B58-4EBD-BD3A-85CD4C1CD2A8}" dt="2022-02-26T12:34:40.103" v="15708" actId="21"/>
          <ac:cxnSpMkLst>
            <pc:docMk/>
            <pc:sldMk cId="71659638" sldId="304"/>
            <ac:cxnSpMk id="97" creationId="{34554BC2-ED73-482E-98C0-01AFC16BB424}"/>
          </ac:cxnSpMkLst>
        </pc:cxnChg>
        <pc:cxnChg chg="add mod">
          <ac:chgData name="박 화원" userId="1622239085e80804" providerId="LiveId" clId="{5B170B98-7B58-4EBD-BD3A-85CD4C1CD2A8}" dt="2022-02-26T12:34:40.103" v="15708" actId="21"/>
          <ac:cxnSpMkLst>
            <pc:docMk/>
            <pc:sldMk cId="71659638" sldId="304"/>
            <ac:cxnSpMk id="99" creationId="{9CCD0B58-C041-4239-8EDF-50068B0036C6}"/>
          </ac:cxnSpMkLst>
        </pc:cxnChg>
        <pc:cxnChg chg="add mod">
          <ac:chgData name="박 화원" userId="1622239085e80804" providerId="LiveId" clId="{5B170B98-7B58-4EBD-BD3A-85CD4C1CD2A8}" dt="2022-02-26T12:34:40.103" v="15708" actId="21"/>
          <ac:cxnSpMkLst>
            <pc:docMk/>
            <pc:sldMk cId="71659638" sldId="304"/>
            <ac:cxnSpMk id="101" creationId="{97B215B6-65AE-4B34-8265-A8B1A26CF426}"/>
          </ac:cxnSpMkLst>
        </pc:cxnChg>
        <pc:cxnChg chg="add mod">
          <ac:chgData name="박 화원" userId="1622239085e80804" providerId="LiveId" clId="{5B170B98-7B58-4EBD-BD3A-85CD4C1CD2A8}" dt="2022-02-26T12:34:40.103" v="15708" actId="21"/>
          <ac:cxnSpMkLst>
            <pc:docMk/>
            <pc:sldMk cId="71659638" sldId="304"/>
            <ac:cxnSpMk id="103" creationId="{1CE713C1-0DFA-4213-B3A8-7A5F30DCFE99}"/>
          </ac:cxnSpMkLst>
        </pc:cxnChg>
      </pc:sldChg>
      <pc:sldChg chg="add del">
        <pc:chgData name="박 화원" userId="1622239085e80804" providerId="LiveId" clId="{5B170B98-7B58-4EBD-BD3A-85CD4C1CD2A8}" dt="2022-02-26T15:13:16.257" v="22127" actId="47"/>
        <pc:sldMkLst>
          <pc:docMk/>
          <pc:sldMk cId="807853946" sldId="304"/>
        </pc:sldMkLst>
      </pc:sldChg>
      <pc:sldChg chg="addSp delSp modSp add mod delAnim modAnim modNotesTx">
        <pc:chgData name="박 화원" userId="1622239085e80804" providerId="LiveId" clId="{5B170B98-7B58-4EBD-BD3A-85CD4C1CD2A8}" dt="2022-02-26T17:27:32.356" v="39438" actId="478"/>
        <pc:sldMkLst>
          <pc:docMk/>
          <pc:sldMk cId="3559623232" sldId="305"/>
        </pc:sldMkLst>
        <pc:spChg chg="add del mod">
          <ac:chgData name="박 화원" userId="1622239085e80804" providerId="LiveId" clId="{5B170B98-7B58-4EBD-BD3A-85CD4C1CD2A8}" dt="2022-02-26T17:27:32.356" v="39438" actId="478"/>
          <ac:spMkLst>
            <pc:docMk/>
            <pc:sldMk cId="3559623232" sldId="305"/>
            <ac:spMk id="5" creationId="{AF918228-81DB-424E-BB77-65D816C9F5CA}"/>
          </ac:spMkLst>
        </pc:spChg>
        <pc:spChg chg="del">
          <ac:chgData name="박 화원" userId="1622239085e80804" providerId="LiveId" clId="{5B170B98-7B58-4EBD-BD3A-85CD4C1CD2A8}" dt="2022-02-26T13:48:18.391" v="16427" actId="478"/>
          <ac:spMkLst>
            <pc:docMk/>
            <pc:sldMk cId="3559623232" sldId="305"/>
            <ac:spMk id="9" creationId="{60DAB128-4259-4FC5-9080-EBD49A4F4E7D}"/>
          </ac:spMkLst>
        </pc:spChg>
        <pc:spChg chg="del">
          <ac:chgData name="박 화원" userId="1622239085e80804" providerId="LiveId" clId="{5B170B98-7B58-4EBD-BD3A-85CD4C1CD2A8}" dt="2022-02-26T13:48:18.391" v="16427" actId="478"/>
          <ac:spMkLst>
            <pc:docMk/>
            <pc:sldMk cId="3559623232" sldId="305"/>
            <ac:spMk id="10" creationId="{EF811EA4-445C-466D-B4E5-73AD31A9DBA6}"/>
          </ac:spMkLst>
        </pc:spChg>
        <pc:spChg chg="mod">
          <ac:chgData name="박 화원" userId="1622239085e80804" providerId="LiveId" clId="{5B170B98-7B58-4EBD-BD3A-85CD4C1CD2A8}" dt="2022-02-26T14:23:56.665" v="19444" actId="113"/>
          <ac:spMkLst>
            <pc:docMk/>
            <pc:sldMk cId="3559623232" sldId="305"/>
            <ac:spMk id="14" creationId="{FFFE45D8-E3E8-4A2F-8682-4E8D34EEB40E}"/>
          </ac:spMkLst>
        </pc:spChg>
        <pc:picChg chg="add mod ord modCrop">
          <ac:chgData name="박 화원" userId="1622239085e80804" providerId="LiveId" clId="{5B170B98-7B58-4EBD-BD3A-85CD4C1CD2A8}" dt="2022-02-26T13:51:18.773" v="16474" actId="1076"/>
          <ac:picMkLst>
            <pc:docMk/>
            <pc:sldMk cId="3559623232" sldId="305"/>
            <ac:picMk id="3" creationId="{FF220245-8E37-46A4-93E3-3D449CC7EF01}"/>
          </ac:picMkLst>
        </pc:picChg>
        <pc:picChg chg="add del mod">
          <ac:chgData name="박 화원" userId="1622239085e80804" providerId="LiveId" clId="{5B170B98-7B58-4EBD-BD3A-85CD4C1CD2A8}" dt="2022-02-26T13:42:21.726" v="16100" actId="478"/>
          <ac:picMkLst>
            <pc:docMk/>
            <pc:sldMk cId="3559623232" sldId="305"/>
            <ac:picMk id="5" creationId="{AFDC9489-5409-4DB2-8796-2C8CA1AECBAD}"/>
          </ac:picMkLst>
        </pc:picChg>
        <pc:picChg chg="del">
          <ac:chgData name="박 화원" userId="1622239085e80804" providerId="LiveId" clId="{5B170B98-7B58-4EBD-BD3A-85CD4C1CD2A8}" dt="2022-02-26T13:42:03.571" v="16097" actId="478"/>
          <ac:picMkLst>
            <pc:docMk/>
            <pc:sldMk cId="3559623232" sldId="305"/>
            <ac:picMk id="6" creationId="{8A16F0F5-331D-4ADB-8E0A-85BB0114A545}"/>
          </ac:picMkLst>
        </pc:picChg>
        <pc:picChg chg="add mod ord">
          <ac:chgData name="박 화원" userId="1622239085e80804" providerId="LiveId" clId="{5B170B98-7B58-4EBD-BD3A-85CD4C1CD2A8}" dt="2022-02-26T13:51:18.773" v="16474" actId="1076"/>
          <ac:picMkLst>
            <pc:docMk/>
            <pc:sldMk cId="3559623232" sldId="305"/>
            <ac:picMk id="11" creationId="{2ACD53C1-13A6-4FB6-9789-4599E642F581}"/>
          </ac:picMkLst>
        </pc:picChg>
        <pc:picChg chg="add del mod">
          <ac:chgData name="박 화원" userId="1622239085e80804" providerId="LiveId" clId="{5B170B98-7B58-4EBD-BD3A-85CD4C1CD2A8}" dt="2022-02-26T13:44:35.831" v="16158"/>
          <ac:picMkLst>
            <pc:docMk/>
            <pc:sldMk cId="3559623232" sldId="305"/>
            <ac:picMk id="12" creationId="{2F127070-A370-4219-9394-9CF703E2F884}"/>
          </ac:picMkLst>
        </pc:picChg>
        <pc:picChg chg="del">
          <ac:chgData name="박 화원" userId="1622239085e80804" providerId="LiveId" clId="{5B170B98-7B58-4EBD-BD3A-85CD4C1CD2A8}" dt="2022-02-26T13:42:03.210" v="16096" actId="478"/>
          <ac:picMkLst>
            <pc:docMk/>
            <pc:sldMk cId="3559623232" sldId="305"/>
            <ac:picMk id="13" creationId="{6A471AF8-9C17-41ED-BDAF-697FEB70FF28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1:51:09.058" v="43588" actId="207"/>
        <pc:sldMkLst>
          <pc:docMk/>
          <pc:sldMk cId="3839842124" sldId="306"/>
        </pc:sldMkLst>
        <pc:spChg chg="add mod">
          <ac:chgData name="박 화원" userId="1622239085e80804" providerId="LiveId" clId="{5B170B98-7B58-4EBD-BD3A-85CD4C1CD2A8}" dt="2022-02-27T01:51:09.058" v="43588" actId="207"/>
          <ac:spMkLst>
            <pc:docMk/>
            <pc:sldMk cId="3839842124" sldId="306"/>
            <ac:spMk id="6" creationId="{66544B9B-82E2-4E9A-9831-C9F785F7DD14}"/>
          </ac:spMkLst>
        </pc:spChg>
        <pc:spChg chg="del">
          <ac:chgData name="박 화원" userId="1622239085e80804" providerId="LiveId" clId="{5B170B98-7B58-4EBD-BD3A-85CD4C1CD2A8}" dt="2022-02-26T13:51:26.958" v="16476" actId="478"/>
          <ac:spMkLst>
            <pc:docMk/>
            <pc:sldMk cId="3839842124" sldId="306"/>
            <ac:spMk id="9" creationId="{60DAB128-4259-4FC5-9080-EBD49A4F4E7D}"/>
          </ac:spMkLst>
        </pc:spChg>
        <pc:spChg chg="del">
          <ac:chgData name="박 화원" userId="1622239085e80804" providerId="LiveId" clId="{5B170B98-7B58-4EBD-BD3A-85CD4C1CD2A8}" dt="2022-02-26T13:51:26.958" v="16476" actId="478"/>
          <ac:spMkLst>
            <pc:docMk/>
            <pc:sldMk cId="3839842124" sldId="306"/>
            <ac:spMk id="10" creationId="{EF811EA4-445C-466D-B4E5-73AD31A9DBA6}"/>
          </ac:spMkLst>
        </pc:spChg>
        <pc:spChg chg="del">
          <ac:chgData name="박 화원" userId="1622239085e80804" providerId="LiveId" clId="{5B170B98-7B58-4EBD-BD3A-85CD4C1CD2A8}" dt="2022-02-26T13:47:29.027" v="16408" actId="478"/>
          <ac:spMkLst>
            <pc:docMk/>
            <pc:sldMk cId="3839842124" sldId="306"/>
            <ac:spMk id="14" creationId="{FFFE45D8-E3E8-4A2F-8682-4E8D34EEB40E}"/>
          </ac:spMkLst>
        </pc:spChg>
        <pc:spChg chg="add mod">
          <ac:chgData name="박 화원" userId="1622239085e80804" providerId="LiveId" clId="{5B170B98-7B58-4EBD-BD3A-85CD4C1CD2A8}" dt="2022-02-26T14:36:37.498" v="20316" actId="113"/>
          <ac:spMkLst>
            <pc:docMk/>
            <pc:sldMk cId="3839842124" sldId="306"/>
            <ac:spMk id="16" creationId="{DFAB8466-CF9A-4360-BB81-72F734274655}"/>
          </ac:spMkLst>
        </pc:spChg>
        <pc:picChg chg="del">
          <ac:chgData name="박 화원" userId="1622239085e80804" providerId="LiveId" clId="{5B170B98-7B58-4EBD-BD3A-85CD4C1CD2A8}" dt="2022-02-26T13:42:59.362" v="16107" actId="478"/>
          <ac:picMkLst>
            <pc:docMk/>
            <pc:sldMk cId="3839842124" sldId="306"/>
            <ac:picMk id="3" creationId="{FF220245-8E37-46A4-93E3-3D449CC7EF01}"/>
          </ac:picMkLst>
        </pc:picChg>
        <pc:picChg chg="add mod modCrop">
          <ac:chgData name="박 화원" userId="1622239085e80804" providerId="LiveId" clId="{5B170B98-7B58-4EBD-BD3A-85CD4C1CD2A8}" dt="2022-02-26T14:02:37.093" v="17576" actId="1076"/>
          <ac:picMkLst>
            <pc:docMk/>
            <pc:sldMk cId="3839842124" sldId="306"/>
            <ac:picMk id="4" creationId="{B0094A4A-59F9-45A8-9B9D-BCF56411D02D}"/>
          </ac:picMkLst>
        </pc:picChg>
        <pc:picChg chg="del mod modCrop">
          <ac:chgData name="박 화원" userId="1622239085e80804" providerId="LiveId" clId="{5B170B98-7B58-4EBD-BD3A-85CD4C1CD2A8}" dt="2022-02-26T13:43:20.095" v="16115" actId="21"/>
          <ac:picMkLst>
            <pc:docMk/>
            <pc:sldMk cId="3839842124" sldId="306"/>
            <ac:picMk id="5" creationId="{AFDC9489-5409-4DB2-8796-2C8CA1AECBAD}"/>
          </ac:picMkLst>
        </pc:picChg>
        <pc:picChg chg="add del mod">
          <ac:chgData name="박 화원" userId="1622239085e80804" providerId="LiveId" clId="{5B170B98-7B58-4EBD-BD3A-85CD4C1CD2A8}" dt="2022-02-26T13:47:07.366" v="16399" actId="478"/>
          <ac:picMkLst>
            <pc:docMk/>
            <pc:sldMk cId="3839842124" sldId="306"/>
            <ac:picMk id="7" creationId="{F221800A-EA07-4BA0-82D1-2BC622A387A0}"/>
          </ac:picMkLst>
        </pc:picChg>
        <pc:picChg chg="add del mod">
          <ac:chgData name="박 화원" userId="1622239085e80804" providerId="LiveId" clId="{5B170B98-7B58-4EBD-BD3A-85CD4C1CD2A8}" dt="2022-02-26T13:47:06.974" v="16398" actId="478"/>
          <ac:picMkLst>
            <pc:docMk/>
            <pc:sldMk cId="3839842124" sldId="306"/>
            <ac:picMk id="11" creationId="{20ABD02D-ECD5-4C4D-957C-494329A8E2BD}"/>
          </ac:picMkLst>
        </pc:picChg>
        <pc:picChg chg="add mod modCrop">
          <ac:chgData name="박 화원" userId="1622239085e80804" providerId="LiveId" clId="{5B170B98-7B58-4EBD-BD3A-85CD4C1CD2A8}" dt="2022-02-26T14:02:37.093" v="17576" actId="1076"/>
          <ac:picMkLst>
            <pc:docMk/>
            <pc:sldMk cId="3839842124" sldId="306"/>
            <ac:picMk id="13" creationId="{6199FBF5-03CF-4259-BA4A-4A3210035897}"/>
          </ac:picMkLst>
        </pc:picChg>
        <pc:picChg chg="add mod modCrop">
          <ac:chgData name="박 화원" userId="1622239085e80804" providerId="LiveId" clId="{5B170B98-7B58-4EBD-BD3A-85CD4C1CD2A8}" dt="2022-02-26T14:02:37.093" v="17576" actId="1076"/>
          <ac:picMkLst>
            <pc:docMk/>
            <pc:sldMk cId="3839842124" sldId="306"/>
            <ac:picMk id="15" creationId="{68659E3F-B367-4713-AC10-6B526C18A5D0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1:57:23.871" v="44716" actId="20577"/>
        <pc:sldMkLst>
          <pc:docMk/>
          <pc:sldMk cId="1533633757" sldId="307"/>
        </pc:sldMkLst>
        <pc:spChg chg="del">
          <ac:chgData name="박 화원" userId="1622239085e80804" providerId="LiveId" clId="{5B170B98-7B58-4EBD-BD3A-85CD4C1CD2A8}" dt="2022-02-26T14:05:31.813" v="17643" actId="478"/>
          <ac:spMkLst>
            <pc:docMk/>
            <pc:sldMk cId="1533633757" sldId="307"/>
            <ac:spMk id="9" creationId="{60DAB128-4259-4FC5-9080-EBD49A4F4E7D}"/>
          </ac:spMkLst>
        </pc:spChg>
        <pc:spChg chg="del">
          <ac:chgData name="박 화원" userId="1622239085e80804" providerId="LiveId" clId="{5B170B98-7B58-4EBD-BD3A-85CD4C1CD2A8}" dt="2022-02-26T14:05:30.478" v="17642" actId="478"/>
          <ac:spMkLst>
            <pc:docMk/>
            <pc:sldMk cId="1533633757" sldId="307"/>
            <ac:spMk id="10" creationId="{EF811EA4-445C-466D-B4E5-73AD31A9DBA6}"/>
          </ac:spMkLst>
        </pc:spChg>
        <pc:spChg chg="add del mod">
          <ac:chgData name="박 화원" userId="1622239085e80804" providerId="LiveId" clId="{5B170B98-7B58-4EBD-BD3A-85CD4C1CD2A8}" dt="2022-02-26T14:36:32.547" v="20315" actId="113"/>
          <ac:spMkLst>
            <pc:docMk/>
            <pc:sldMk cId="1533633757" sldId="307"/>
            <ac:spMk id="14" creationId="{FFFE45D8-E3E8-4A2F-8682-4E8D34EEB40E}"/>
          </ac:spMkLst>
        </pc:spChg>
        <pc:spChg chg="add del mod">
          <ac:chgData name="박 화원" userId="1622239085e80804" providerId="LiveId" clId="{5B170B98-7B58-4EBD-BD3A-85CD4C1CD2A8}" dt="2022-02-26T14:12:36.955" v="18419" actId="478"/>
          <ac:spMkLst>
            <pc:docMk/>
            <pc:sldMk cId="1533633757" sldId="307"/>
            <ac:spMk id="17" creationId="{039F2B30-100D-40E0-BD39-B67F10268E99}"/>
          </ac:spMkLst>
        </pc:spChg>
        <pc:spChg chg="add del mod">
          <ac:chgData name="박 화원" userId="1622239085e80804" providerId="LiveId" clId="{5B170B98-7B58-4EBD-BD3A-85CD4C1CD2A8}" dt="2022-02-26T14:16:16.874" v="18652" actId="478"/>
          <ac:spMkLst>
            <pc:docMk/>
            <pc:sldMk cId="1533633757" sldId="307"/>
            <ac:spMk id="18" creationId="{6AFB2B5B-9726-46EE-8800-AB01DD76F880}"/>
          </ac:spMkLst>
        </pc:spChg>
        <pc:picChg chg="add mod modCrop">
          <ac:chgData name="박 화원" userId="1622239085e80804" providerId="LiveId" clId="{5B170B98-7B58-4EBD-BD3A-85CD4C1CD2A8}" dt="2022-02-26T14:17:10.343" v="18663" actId="14100"/>
          <ac:picMkLst>
            <pc:docMk/>
            <pc:sldMk cId="1533633757" sldId="307"/>
            <ac:picMk id="3" creationId="{5B77425C-3475-44AA-AFCD-75FDD516F55F}"/>
          </ac:picMkLst>
        </pc:picChg>
        <pc:picChg chg="del">
          <ac:chgData name="박 화원" userId="1622239085e80804" providerId="LiveId" clId="{5B170B98-7B58-4EBD-BD3A-85CD4C1CD2A8}" dt="2022-02-26T14:04:48.040" v="17631" actId="478"/>
          <ac:picMkLst>
            <pc:docMk/>
            <pc:sldMk cId="1533633757" sldId="307"/>
            <ac:picMk id="4" creationId="{B0094A4A-59F9-45A8-9B9D-BCF56411D02D}"/>
          </ac:picMkLst>
        </pc:picChg>
        <pc:picChg chg="add del mod">
          <ac:chgData name="박 화원" userId="1622239085e80804" providerId="LiveId" clId="{5B170B98-7B58-4EBD-BD3A-85CD4C1CD2A8}" dt="2022-02-26T14:05:12.357" v="17637" actId="478"/>
          <ac:picMkLst>
            <pc:docMk/>
            <pc:sldMk cId="1533633757" sldId="307"/>
            <ac:picMk id="6" creationId="{0D874148-4469-4B81-9AFE-1B90E0E155AC}"/>
          </ac:picMkLst>
        </pc:picChg>
        <pc:picChg chg="del">
          <ac:chgData name="박 화원" userId="1622239085e80804" providerId="LiveId" clId="{5B170B98-7B58-4EBD-BD3A-85CD4C1CD2A8}" dt="2022-02-26T13:51:36.161" v="16479" actId="21"/>
          <ac:picMkLst>
            <pc:docMk/>
            <pc:sldMk cId="1533633757" sldId="307"/>
            <ac:picMk id="7" creationId="{F221800A-EA07-4BA0-82D1-2BC622A387A0}"/>
          </ac:picMkLst>
        </pc:picChg>
        <pc:picChg chg="del mod">
          <ac:chgData name="박 화원" userId="1622239085e80804" providerId="LiveId" clId="{5B170B98-7B58-4EBD-BD3A-85CD4C1CD2A8}" dt="2022-02-26T13:52:27.339" v="16488" actId="21"/>
          <ac:picMkLst>
            <pc:docMk/>
            <pc:sldMk cId="1533633757" sldId="307"/>
            <ac:picMk id="11" creationId="{20ABD02D-ECD5-4C4D-957C-494329A8E2BD}"/>
          </ac:picMkLst>
        </pc:picChg>
        <pc:picChg chg="add del mod">
          <ac:chgData name="박 화원" userId="1622239085e80804" providerId="LiveId" clId="{5B170B98-7B58-4EBD-BD3A-85CD4C1CD2A8}" dt="2022-02-26T14:05:11.983" v="17636" actId="478"/>
          <ac:picMkLst>
            <pc:docMk/>
            <pc:sldMk cId="1533633757" sldId="307"/>
            <ac:picMk id="12" creationId="{C86D01D4-AD32-462F-B11D-A868B4E50E7E}"/>
          </ac:picMkLst>
        </pc:picChg>
        <pc:picChg chg="add mod modCrop">
          <ac:chgData name="박 화원" userId="1622239085e80804" providerId="LiveId" clId="{5B170B98-7B58-4EBD-BD3A-85CD4C1CD2A8}" dt="2022-02-26T14:17:10.343" v="18663" actId="14100"/>
          <ac:picMkLst>
            <pc:docMk/>
            <pc:sldMk cId="1533633757" sldId="307"/>
            <ac:picMk id="15" creationId="{B838D802-073C-4D54-BEFF-77F9D2537AF6}"/>
          </ac:picMkLst>
        </pc:picChg>
        <pc:picChg chg="add mod modCrop">
          <ac:chgData name="박 화원" userId="1622239085e80804" providerId="LiveId" clId="{5B170B98-7B58-4EBD-BD3A-85CD4C1CD2A8}" dt="2022-02-26T14:17:10.343" v="18663" actId="14100"/>
          <ac:picMkLst>
            <pc:docMk/>
            <pc:sldMk cId="1533633757" sldId="307"/>
            <ac:picMk id="16" creationId="{B32BB55C-B8CC-44A1-948A-16087959A603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1:47:20.955" v="43413" actId="20577"/>
        <pc:sldMkLst>
          <pc:docMk/>
          <pc:sldMk cId="2652578764" sldId="308"/>
        </pc:sldMkLst>
        <pc:spChg chg="del">
          <ac:chgData name="박 화원" userId="1622239085e80804" providerId="LiveId" clId="{5B170B98-7B58-4EBD-BD3A-85CD4C1CD2A8}" dt="2022-02-26T14:17:57.941" v="18670" actId="478"/>
          <ac:spMkLst>
            <pc:docMk/>
            <pc:sldMk cId="2652578764" sldId="308"/>
            <ac:spMk id="9" creationId="{60DAB128-4259-4FC5-9080-EBD49A4F4E7D}"/>
          </ac:spMkLst>
        </pc:spChg>
        <pc:spChg chg="del">
          <ac:chgData name="박 화원" userId="1622239085e80804" providerId="LiveId" clId="{5B170B98-7B58-4EBD-BD3A-85CD4C1CD2A8}" dt="2022-02-26T14:17:55.943" v="18669" actId="478"/>
          <ac:spMkLst>
            <pc:docMk/>
            <pc:sldMk cId="2652578764" sldId="308"/>
            <ac:spMk id="10" creationId="{EF811EA4-445C-466D-B4E5-73AD31A9DBA6}"/>
          </ac:spMkLst>
        </pc:spChg>
        <pc:spChg chg="add mod">
          <ac:chgData name="박 화원" userId="1622239085e80804" providerId="LiveId" clId="{5B170B98-7B58-4EBD-BD3A-85CD4C1CD2A8}" dt="2022-02-26T14:36:29.035" v="20314" actId="113"/>
          <ac:spMkLst>
            <pc:docMk/>
            <pc:sldMk cId="2652578764" sldId="308"/>
            <ac:spMk id="11" creationId="{DC9603D1-E55F-445F-8CC3-9ECA2B71BF57}"/>
          </ac:spMkLst>
        </pc:spChg>
        <pc:spChg chg="del">
          <ac:chgData name="박 화원" userId="1622239085e80804" providerId="LiveId" clId="{5B170B98-7B58-4EBD-BD3A-85CD4C1CD2A8}" dt="2022-02-26T14:18:02.978" v="18672" actId="478"/>
          <ac:spMkLst>
            <pc:docMk/>
            <pc:sldMk cId="2652578764" sldId="308"/>
            <ac:spMk id="14" creationId="{FFFE45D8-E3E8-4A2F-8682-4E8D34EEB40E}"/>
          </ac:spMkLst>
        </pc:spChg>
        <pc:picChg chg="del">
          <ac:chgData name="박 화원" userId="1622239085e80804" providerId="LiveId" clId="{5B170B98-7B58-4EBD-BD3A-85CD4C1CD2A8}" dt="2022-02-26T14:17:34.110" v="18664" actId="478"/>
          <ac:picMkLst>
            <pc:docMk/>
            <pc:sldMk cId="2652578764" sldId="308"/>
            <ac:picMk id="3" creationId="{5B77425C-3475-44AA-AFCD-75FDD516F55F}"/>
          </ac:picMkLst>
        </pc:picChg>
        <pc:picChg chg="add mod modCrop">
          <ac:chgData name="박 화원" userId="1622239085e80804" providerId="LiveId" clId="{5B170B98-7B58-4EBD-BD3A-85CD4C1CD2A8}" dt="2022-02-26T14:18:00.654" v="18671" actId="1076"/>
          <ac:picMkLst>
            <pc:docMk/>
            <pc:sldMk cId="2652578764" sldId="308"/>
            <ac:picMk id="4" creationId="{9D4E17C1-28C0-4642-B10B-64BD32529EFF}"/>
          </ac:picMkLst>
        </pc:picChg>
        <pc:picChg chg="del">
          <ac:chgData name="박 화원" userId="1622239085e80804" providerId="LiveId" clId="{5B170B98-7B58-4EBD-BD3A-85CD4C1CD2A8}" dt="2022-02-26T14:05:38.135" v="17646" actId="21"/>
          <ac:picMkLst>
            <pc:docMk/>
            <pc:sldMk cId="2652578764" sldId="308"/>
            <ac:picMk id="6" creationId="{0D874148-4469-4B81-9AFE-1B90E0E155AC}"/>
          </ac:picMkLst>
        </pc:picChg>
        <pc:picChg chg="del mod">
          <ac:chgData name="박 화원" userId="1622239085e80804" providerId="LiveId" clId="{5B170B98-7B58-4EBD-BD3A-85CD4C1CD2A8}" dt="2022-02-26T14:06:58.591" v="17672" actId="21"/>
          <ac:picMkLst>
            <pc:docMk/>
            <pc:sldMk cId="2652578764" sldId="308"/>
            <ac:picMk id="12" creationId="{C86D01D4-AD32-462F-B11D-A868B4E50E7E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1:58:30.115" v="44736" actId="20577"/>
        <pc:sldMkLst>
          <pc:docMk/>
          <pc:sldMk cId="2275580374" sldId="309"/>
        </pc:sldMkLst>
        <pc:spChg chg="add mod">
          <ac:chgData name="박 화원" userId="1622239085e80804" providerId="LiveId" clId="{5B170B98-7B58-4EBD-BD3A-85CD4C1CD2A8}" dt="2022-02-27T01:53:54.685" v="43902" actId="1035"/>
          <ac:spMkLst>
            <pc:docMk/>
            <pc:sldMk cId="2275580374" sldId="309"/>
            <ac:spMk id="7" creationId="{CF99BA84-3E3C-4C1C-AF8A-670F0038A93F}"/>
          </ac:spMkLst>
        </pc:spChg>
        <pc:spChg chg="add mod">
          <ac:chgData name="박 화원" userId="1622239085e80804" providerId="LiveId" clId="{5B170B98-7B58-4EBD-BD3A-85CD4C1CD2A8}" dt="2022-02-27T01:57:54.225" v="44722" actId="1076"/>
          <ac:spMkLst>
            <pc:docMk/>
            <pc:sldMk cId="2275580374" sldId="309"/>
            <ac:spMk id="9" creationId="{D53F8F0C-A91A-4DC6-BBA9-707B7B9E54BA}"/>
          </ac:spMkLst>
        </pc:spChg>
        <pc:spChg chg="mod">
          <ac:chgData name="박 화원" userId="1622239085e80804" providerId="LiveId" clId="{5B170B98-7B58-4EBD-BD3A-85CD4C1CD2A8}" dt="2022-02-27T01:54:12.213" v="43903" actId="20577"/>
          <ac:spMkLst>
            <pc:docMk/>
            <pc:sldMk cId="2275580374" sldId="309"/>
            <ac:spMk id="11" creationId="{DC9603D1-E55F-445F-8CC3-9ECA2B71BF57}"/>
          </ac:spMkLst>
        </pc:spChg>
        <pc:spChg chg="add del mod">
          <ac:chgData name="박 화원" userId="1622239085e80804" providerId="LiveId" clId="{5B170B98-7B58-4EBD-BD3A-85CD4C1CD2A8}" dt="2022-02-27T01:58:06.531" v="44732" actId="1037"/>
          <ac:spMkLst>
            <pc:docMk/>
            <pc:sldMk cId="2275580374" sldId="309"/>
            <ac:spMk id="12" creationId="{82BD9887-65C4-486E-B2BC-DE85F301DED9}"/>
          </ac:spMkLst>
        </pc:spChg>
        <pc:picChg chg="add mod ord modCrop">
          <ac:chgData name="박 화원" userId="1622239085e80804" providerId="LiveId" clId="{5B170B98-7B58-4EBD-BD3A-85CD4C1CD2A8}" dt="2022-02-27T01:57:56.755" v="44725" actId="1076"/>
          <ac:picMkLst>
            <pc:docMk/>
            <pc:sldMk cId="2275580374" sldId="309"/>
            <ac:picMk id="3" creationId="{5A73B26F-A47B-4785-856F-4A3561ED3CDB}"/>
          </ac:picMkLst>
        </pc:picChg>
        <pc:picChg chg="del">
          <ac:chgData name="박 화원" userId="1622239085e80804" providerId="LiveId" clId="{5B170B98-7B58-4EBD-BD3A-85CD4C1CD2A8}" dt="2022-02-26T14:26:14.759" v="19558" actId="478"/>
          <ac:picMkLst>
            <pc:docMk/>
            <pc:sldMk cId="2275580374" sldId="309"/>
            <ac:picMk id="4" creationId="{9D4E17C1-28C0-4642-B10B-64BD32529EFF}"/>
          </ac:picMkLst>
        </pc:picChg>
        <pc:picChg chg="add mod modCrop">
          <ac:chgData name="박 화원" userId="1622239085e80804" providerId="LiveId" clId="{5B170B98-7B58-4EBD-BD3A-85CD4C1CD2A8}" dt="2022-02-27T01:50:11.833" v="43549" actId="1076"/>
          <ac:picMkLst>
            <pc:docMk/>
            <pc:sldMk cId="2275580374" sldId="309"/>
            <ac:picMk id="6" creationId="{B654E58C-5C7E-4880-8F19-30564CBAE86C}"/>
          </ac:picMkLst>
        </pc:picChg>
        <pc:picChg chg="add mod modCrop">
          <ac:chgData name="박 화원" userId="1622239085e80804" providerId="LiveId" clId="{5B170B98-7B58-4EBD-BD3A-85CD4C1CD2A8}" dt="2022-02-27T01:53:54.685" v="43902" actId="1035"/>
          <ac:picMkLst>
            <pc:docMk/>
            <pc:sldMk cId="2275580374" sldId="309"/>
            <ac:picMk id="8" creationId="{0E5C11DE-586C-4B25-A244-F9B6994AB70A}"/>
          </ac:picMkLst>
        </pc:picChg>
        <pc:picChg chg="add mod modCrop">
          <ac:chgData name="박 화원" userId="1622239085e80804" providerId="LiveId" clId="{5B170B98-7B58-4EBD-BD3A-85CD4C1CD2A8}" dt="2022-02-27T01:57:44.779" v="44721" actId="1076"/>
          <ac:picMkLst>
            <pc:docMk/>
            <pc:sldMk cId="2275580374" sldId="309"/>
            <ac:picMk id="10" creationId="{41529B52-4441-4E67-B6A3-17B1BB6088DF}"/>
          </ac:picMkLst>
        </pc:picChg>
      </pc:sldChg>
      <pc:sldChg chg="delSp modSp add del mod">
        <pc:chgData name="박 화원" userId="1622239085e80804" providerId="LiveId" clId="{5B170B98-7B58-4EBD-BD3A-85CD4C1CD2A8}" dt="2022-02-26T14:49:35.904" v="20477" actId="47"/>
        <pc:sldMkLst>
          <pc:docMk/>
          <pc:sldMk cId="1694498980" sldId="310"/>
        </pc:sldMkLst>
        <pc:spChg chg="del">
          <ac:chgData name="박 화원" userId="1622239085e80804" providerId="LiveId" clId="{5B170B98-7B58-4EBD-BD3A-85CD4C1CD2A8}" dt="2022-02-26T14:37:43.510" v="20324" actId="21"/>
          <ac:spMkLst>
            <pc:docMk/>
            <pc:sldMk cId="1694498980" sldId="310"/>
            <ac:spMk id="57" creationId="{9C981AE0-E0DD-4F3C-A2D8-7F7A4E05DCD7}"/>
          </ac:spMkLst>
        </pc:spChg>
        <pc:spChg chg="del">
          <ac:chgData name="박 화원" userId="1622239085e80804" providerId="LiveId" clId="{5B170B98-7B58-4EBD-BD3A-85CD4C1CD2A8}" dt="2022-02-26T14:37:43.510" v="20324" actId="21"/>
          <ac:spMkLst>
            <pc:docMk/>
            <pc:sldMk cId="1694498980" sldId="310"/>
            <ac:spMk id="58" creationId="{F097BE9C-2827-4DB3-877C-4D7205AE9553}"/>
          </ac:spMkLst>
        </pc:spChg>
        <pc:spChg chg="del">
          <ac:chgData name="박 화원" userId="1622239085e80804" providerId="LiveId" clId="{5B170B98-7B58-4EBD-BD3A-85CD4C1CD2A8}" dt="2022-02-26T14:38:07.292" v="20328" actId="21"/>
          <ac:spMkLst>
            <pc:docMk/>
            <pc:sldMk cId="1694498980" sldId="310"/>
            <ac:spMk id="59" creationId="{D0D9E8C2-C321-4E64-9911-D8696A477F99}"/>
          </ac:spMkLst>
        </pc:spChg>
        <pc:spChg chg="del">
          <ac:chgData name="박 화원" userId="1622239085e80804" providerId="LiveId" clId="{5B170B98-7B58-4EBD-BD3A-85CD4C1CD2A8}" dt="2022-02-26T14:38:07.292" v="20328" actId="21"/>
          <ac:spMkLst>
            <pc:docMk/>
            <pc:sldMk cId="1694498980" sldId="310"/>
            <ac:spMk id="60" creationId="{38F3944C-F7BD-4E9B-9AD1-26F52666396A}"/>
          </ac:spMkLst>
        </pc:spChg>
        <pc:spChg chg="del">
          <ac:chgData name="박 화원" userId="1622239085e80804" providerId="LiveId" clId="{5B170B98-7B58-4EBD-BD3A-85CD4C1CD2A8}" dt="2022-02-26T14:38:07.292" v="20328" actId="21"/>
          <ac:spMkLst>
            <pc:docMk/>
            <pc:sldMk cId="1694498980" sldId="310"/>
            <ac:spMk id="61" creationId="{157DE41E-119D-4FF2-8868-9E178BD51B6A}"/>
          </ac:spMkLst>
        </pc:spChg>
        <pc:spChg chg="del">
          <ac:chgData name="박 화원" userId="1622239085e80804" providerId="LiveId" clId="{5B170B98-7B58-4EBD-BD3A-85CD4C1CD2A8}" dt="2022-02-26T14:38:07.292" v="20328" actId="21"/>
          <ac:spMkLst>
            <pc:docMk/>
            <pc:sldMk cId="1694498980" sldId="310"/>
            <ac:spMk id="62" creationId="{09119611-6C7D-4B63-A3C8-6A0D49DF8D5D}"/>
          </ac:spMkLst>
        </pc:spChg>
        <pc:spChg chg="del">
          <ac:chgData name="박 화원" userId="1622239085e80804" providerId="LiveId" clId="{5B170B98-7B58-4EBD-BD3A-85CD4C1CD2A8}" dt="2022-02-26T14:46:15.737" v="20436" actId="478"/>
          <ac:spMkLst>
            <pc:docMk/>
            <pc:sldMk cId="1694498980" sldId="310"/>
            <ac:spMk id="63" creationId="{174108EE-0E6E-4777-AFD0-3DF9311C7C57}"/>
          </ac:spMkLst>
        </pc:spChg>
        <pc:spChg chg="del mod">
          <ac:chgData name="박 화원" userId="1622239085e80804" providerId="LiveId" clId="{5B170B98-7B58-4EBD-BD3A-85CD4C1CD2A8}" dt="2022-02-26T14:48:12.781" v="20461" actId="21"/>
          <ac:spMkLst>
            <pc:docMk/>
            <pc:sldMk cId="1694498980" sldId="310"/>
            <ac:spMk id="64" creationId="{27D45379-7874-4D56-8D6C-2ECBBA63C86A}"/>
          </ac:spMkLst>
        </pc:spChg>
        <pc:spChg chg="del">
          <ac:chgData name="박 화원" userId="1622239085e80804" providerId="LiveId" clId="{5B170B98-7B58-4EBD-BD3A-85CD4C1CD2A8}" dt="2022-02-26T14:48:12.781" v="20461" actId="21"/>
          <ac:spMkLst>
            <pc:docMk/>
            <pc:sldMk cId="1694498980" sldId="310"/>
            <ac:spMk id="65" creationId="{91D282FD-B785-4318-99B9-BE5CE6184051}"/>
          </ac:spMkLst>
        </pc:spChg>
        <pc:spChg chg="del">
          <ac:chgData name="박 화원" userId="1622239085e80804" providerId="LiveId" clId="{5B170B98-7B58-4EBD-BD3A-85CD4C1CD2A8}" dt="2022-02-26T14:37:43.510" v="20324" actId="21"/>
          <ac:spMkLst>
            <pc:docMk/>
            <pc:sldMk cId="1694498980" sldId="310"/>
            <ac:spMk id="69" creationId="{E4E03FC6-41E7-4623-8694-2AC0B1B266B7}"/>
          </ac:spMkLst>
        </pc:spChg>
        <pc:spChg chg="del">
          <ac:chgData name="박 화원" userId="1622239085e80804" providerId="LiveId" clId="{5B170B98-7B58-4EBD-BD3A-85CD4C1CD2A8}" dt="2022-02-26T14:45:56.706" v="20430" actId="478"/>
          <ac:spMkLst>
            <pc:docMk/>
            <pc:sldMk cId="1694498980" sldId="310"/>
            <ac:spMk id="70" creationId="{122D4981-1675-4AD9-BA18-03CA47730F20}"/>
          </ac:spMkLst>
        </pc:spChg>
        <pc:spChg chg="del mod">
          <ac:chgData name="박 화원" userId="1622239085e80804" providerId="LiveId" clId="{5B170B98-7B58-4EBD-BD3A-85CD4C1CD2A8}" dt="2022-02-26T14:47:14.384" v="20451" actId="21"/>
          <ac:spMkLst>
            <pc:docMk/>
            <pc:sldMk cId="1694498980" sldId="310"/>
            <ac:spMk id="71" creationId="{0E863B99-4402-4340-84F3-B57A11F67DD9}"/>
          </ac:spMkLst>
        </pc:spChg>
        <pc:spChg chg="del">
          <ac:chgData name="박 화원" userId="1622239085e80804" providerId="LiveId" clId="{5B170B98-7B58-4EBD-BD3A-85CD4C1CD2A8}" dt="2022-02-26T14:47:14.384" v="20451" actId="21"/>
          <ac:spMkLst>
            <pc:docMk/>
            <pc:sldMk cId="1694498980" sldId="310"/>
            <ac:spMk id="72" creationId="{19F2AA3E-5016-4A5F-BC6D-6314A693276F}"/>
          </ac:spMkLst>
        </pc:spChg>
        <pc:spChg chg="del">
          <ac:chgData name="박 화원" userId="1622239085e80804" providerId="LiveId" clId="{5B170B98-7B58-4EBD-BD3A-85CD4C1CD2A8}" dt="2022-02-26T14:42:01.111" v="20369" actId="478"/>
          <ac:spMkLst>
            <pc:docMk/>
            <pc:sldMk cId="1694498980" sldId="310"/>
            <ac:spMk id="73" creationId="{64CBC266-1989-4B2D-A6B6-CCB61B7832CD}"/>
          </ac:spMkLst>
        </pc:spChg>
        <pc:spChg chg="del mod">
          <ac:chgData name="박 화원" userId="1622239085e80804" providerId="LiveId" clId="{5B170B98-7B58-4EBD-BD3A-85CD4C1CD2A8}" dt="2022-02-26T14:42:25.915" v="20375" actId="21"/>
          <ac:spMkLst>
            <pc:docMk/>
            <pc:sldMk cId="1694498980" sldId="310"/>
            <ac:spMk id="74" creationId="{2763345E-1739-45FB-B791-DF07103F5FB7}"/>
          </ac:spMkLst>
        </pc:spChg>
        <pc:spChg chg="del">
          <ac:chgData name="박 화원" userId="1622239085e80804" providerId="LiveId" clId="{5B170B98-7B58-4EBD-BD3A-85CD4C1CD2A8}" dt="2022-02-26T14:42:01.846" v="20370" actId="478"/>
          <ac:spMkLst>
            <pc:docMk/>
            <pc:sldMk cId="1694498980" sldId="310"/>
            <ac:spMk id="75" creationId="{10A4C077-F964-4DD5-BECE-D3178A6F9FF1}"/>
          </ac:spMkLst>
        </pc:spChg>
        <pc:spChg chg="del mod">
          <ac:chgData name="박 화원" userId="1622239085e80804" providerId="LiveId" clId="{5B170B98-7B58-4EBD-BD3A-85CD4C1CD2A8}" dt="2022-02-26T14:42:25.915" v="20375" actId="21"/>
          <ac:spMkLst>
            <pc:docMk/>
            <pc:sldMk cId="1694498980" sldId="310"/>
            <ac:spMk id="76" creationId="{70E846D9-AD36-431E-9106-7EE8BA9157DA}"/>
          </ac:spMkLst>
        </pc:spChg>
        <pc:spChg chg="del">
          <ac:chgData name="박 화원" userId="1622239085e80804" providerId="LiveId" clId="{5B170B98-7B58-4EBD-BD3A-85CD4C1CD2A8}" dt="2022-02-26T14:42:25.915" v="20375" actId="21"/>
          <ac:spMkLst>
            <pc:docMk/>
            <pc:sldMk cId="1694498980" sldId="310"/>
            <ac:spMk id="77" creationId="{29D0012B-1B05-41A3-8023-DCD6B1331B56}"/>
          </ac:spMkLst>
        </pc:spChg>
        <pc:spChg chg="del">
          <ac:chgData name="박 화원" userId="1622239085e80804" providerId="LiveId" clId="{5B170B98-7B58-4EBD-BD3A-85CD4C1CD2A8}" dt="2022-02-26T14:41:23.230" v="20363" actId="478"/>
          <ac:spMkLst>
            <pc:docMk/>
            <pc:sldMk cId="1694498980" sldId="310"/>
            <ac:spMk id="78" creationId="{14072A0D-59BB-42B3-B548-FB0054E302AA}"/>
          </ac:spMkLst>
        </pc:spChg>
        <pc:spChg chg="del mod">
          <ac:chgData name="박 화원" userId="1622239085e80804" providerId="LiveId" clId="{5B170B98-7B58-4EBD-BD3A-85CD4C1CD2A8}" dt="2022-02-26T14:41:32.721" v="20366" actId="21"/>
          <ac:spMkLst>
            <pc:docMk/>
            <pc:sldMk cId="1694498980" sldId="310"/>
            <ac:spMk id="79" creationId="{0FAC6037-A4D1-41AB-BF3B-F28F6041E592}"/>
          </ac:spMkLst>
        </pc:spChg>
        <pc:spChg chg="del">
          <ac:chgData name="박 화원" userId="1622239085e80804" providerId="LiveId" clId="{5B170B98-7B58-4EBD-BD3A-85CD4C1CD2A8}" dt="2022-02-26T14:46:16.466" v="20437" actId="478"/>
          <ac:spMkLst>
            <pc:docMk/>
            <pc:sldMk cId="1694498980" sldId="310"/>
            <ac:spMk id="80" creationId="{6ADCDF85-61D6-480C-B819-1DF5D467C883}"/>
          </ac:spMkLst>
        </pc:spChg>
        <pc:spChg chg="del mod">
          <ac:chgData name="박 화원" userId="1622239085e80804" providerId="LiveId" clId="{5B170B98-7B58-4EBD-BD3A-85CD4C1CD2A8}" dt="2022-02-26T14:49:28.539" v="20473" actId="21"/>
          <ac:spMkLst>
            <pc:docMk/>
            <pc:sldMk cId="1694498980" sldId="310"/>
            <ac:spMk id="81" creationId="{DBA56014-3D9B-4B6F-BEB9-66547ECF31B5}"/>
          </ac:spMkLst>
        </pc:spChg>
        <pc:spChg chg="del">
          <ac:chgData name="박 화원" userId="1622239085e80804" providerId="LiveId" clId="{5B170B98-7B58-4EBD-BD3A-85CD4C1CD2A8}" dt="2022-02-26T14:46:17.128" v="20438" actId="478"/>
          <ac:spMkLst>
            <pc:docMk/>
            <pc:sldMk cId="1694498980" sldId="310"/>
            <ac:spMk id="82" creationId="{D68A13CD-0D2F-4B03-9BCE-11113C4A70A3}"/>
          </ac:spMkLst>
        </pc:spChg>
        <pc:spChg chg="del mod">
          <ac:chgData name="박 화원" userId="1622239085e80804" providerId="LiveId" clId="{5B170B98-7B58-4EBD-BD3A-85CD4C1CD2A8}" dt="2022-02-26T14:49:28.539" v="20473" actId="21"/>
          <ac:spMkLst>
            <pc:docMk/>
            <pc:sldMk cId="1694498980" sldId="310"/>
            <ac:spMk id="83" creationId="{82B55878-8EC2-41C7-B194-C16A2215CB2D}"/>
          </ac:spMkLst>
        </pc:spChg>
        <pc:spChg chg="del">
          <ac:chgData name="박 화원" userId="1622239085e80804" providerId="LiveId" clId="{5B170B98-7B58-4EBD-BD3A-85CD4C1CD2A8}" dt="2022-02-26T14:49:28.539" v="20473" actId="21"/>
          <ac:spMkLst>
            <pc:docMk/>
            <pc:sldMk cId="1694498980" sldId="310"/>
            <ac:spMk id="84" creationId="{06CFC9A0-EED1-4D5C-AF5B-3B462AEE5950}"/>
          </ac:spMkLst>
        </pc:spChg>
        <pc:spChg chg="del">
          <ac:chgData name="박 화원" userId="1622239085e80804" providerId="LiveId" clId="{5B170B98-7B58-4EBD-BD3A-85CD4C1CD2A8}" dt="2022-02-26T14:46:13.534" v="20433" actId="478"/>
          <ac:spMkLst>
            <pc:docMk/>
            <pc:sldMk cId="1694498980" sldId="310"/>
            <ac:spMk id="85" creationId="{B2B401CE-5D30-4E94-BF25-1B1E981A3418}"/>
          </ac:spMkLst>
        </pc:spChg>
        <pc:spChg chg="del mod">
          <ac:chgData name="박 화원" userId="1622239085e80804" providerId="LiveId" clId="{5B170B98-7B58-4EBD-BD3A-85CD4C1CD2A8}" dt="2022-02-26T14:47:14.384" v="20451" actId="21"/>
          <ac:spMkLst>
            <pc:docMk/>
            <pc:sldMk cId="1694498980" sldId="310"/>
            <ac:spMk id="86" creationId="{BDBBED88-26AD-4856-A5EC-8CD39AC720C8}"/>
          </ac:spMkLst>
        </pc:spChg>
        <pc:spChg chg="del">
          <ac:chgData name="박 화원" userId="1622239085e80804" providerId="LiveId" clId="{5B170B98-7B58-4EBD-BD3A-85CD4C1CD2A8}" dt="2022-02-26T14:46:14.300" v="20434" actId="478"/>
          <ac:spMkLst>
            <pc:docMk/>
            <pc:sldMk cId="1694498980" sldId="310"/>
            <ac:spMk id="89" creationId="{DCE41551-061D-472A-8F27-249FE06CA096}"/>
          </ac:spMkLst>
        </pc:spChg>
        <pc:spChg chg="del mod">
          <ac:chgData name="박 화원" userId="1622239085e80804" providerId="LiveId" clId="{5B170B98-7B58-4EBD-BD3A-85CD4C1CD2A8}" dt="2022-02-26T14:49:28.539" v="20473" actId="21"/>
          <ac:spMkLst>
            <pc:docMk/>
            <pc:sldMk cId="1694498980" sldId="310"/>
            <ac:spMk id="90" creationId="{9A127F6F-88D5-484C-A581-336D14105E1A}"/>
          </ac:spMkLst>
        </pc:spChg>
        <pc:spChg chg="del">
          <ac:chgData name="박 화원" userId="1622239085e80804" providerId="LiveId" clId="{5B170B98-7B58-4EBD-BD3A-85CD4C1CD2A8}" dt="2022-02-26T14:46:14.984" v="20435" actId="478"/>
          <ac:spMkLst>
            <pc:docMk/>
            <pc:sldMk cId="1694498980" sldId="310"/>
            <ac:spMk id="91" creationId="{F7229EA1-47D8-4054-B788-EB12E091879F}"/>
          </ac:spMkLst>
        </pc:spChg>
        <pc:spChg chg="del mod">
          <ac:chgData name="박 화원" userId="1622239085e80804" providerId="LiveId" clId="{5B170B98-7B58-4EBD-BD3A-85CD4C1CD2A8}" dt="2022-02-26T14:48:12.781" v="20461" actId="21"/>
          <ac:spMkLst>
            <pc:docMk/>
            <pc:sldMk cId="1694498980" sldId="310"/>
            <ac:spMk id="92" creationId="{B3EF8AD1-CFBC-4D2C-BA84-178A686843DF}"/>
          </ac:spMkLst>
        </pc:spChg>
        <pc:cxnChg chg="del mod">
          <ac:chgData name="박 화원" userId="1622239085e80804" providerId="LiveId" clId="{5B170B98-7B58-4EBD-BD3A-85CD4C1CD2A8}" dt="2022-02-26T14:41:18.032" v="20362" actId="478"/>
          <ac:cxnSpMkLst>
            <pc:docMk/>
            <pc:sldMk cId="1694498980" sldId="310"/>
            <ac:cxnSpMk id="3" creationId="{5CDFBF88-3A5D-4AD8-87AC-A18EA169277E}"/>
          </ac:cxnSpMkLst>
        </pc:cxnChg>
        <pc:cxnChg chg="del mod">
          <ac:chgData name="박 화원" userId="1622239085e80804" providerId="LiveId" clId="{5B170B98-7B58-4EBD-BD3A-85CD4C1CD2A8}" dt="2022-02-26T14:41:18.032" v="20362" actId="478"/>
          <ac:cxnSpMkLst>
            <pc:docMk/>
            <pc:sldMk cId="1694498980" sldId="310"/>
            <ac:cxnSpMk id="11" creationId="{756CACA9-F009-4576-8BF5-5C386A8384B6}"/>
          </ac:cxnSpMkLst>
        </pc:cxnChg>
        <pc:cxnChg chg="del mod">
          <ac:chgData name="박 화원" userId="1622239085e80804" providerId="LiveId" clId="{5B170B98-7B58-4EBD-BD3A-85CD4C1CD2A8}" dt="2022-02-26T14:45:44.478" v="20427" actId="478"/>
          <ac:cxnSpMkLst>
            <pc:docMk/>
            <pc:sldMk cId="1694498980" sldId="310"/>
            <ac:cxnSpMk id="20" creationId="{4A1BC993-9E1A-4059-A010-9CD8CD727964}"/>
          </ac:cxnSpMkLst>
        </pc:cxnChg>
        <pc:cxnChg chg="del mod">
          <ac:chgData name="박 화원" userId="1622239085e80804" providerId="LiveId" clId="{5B170B98-7B58-4EBD-BD3A-85CD4C1CD2A8}" dt="2022-02-26T14:45:44.478" v="20427" actId="478"/>
          <ac:cxnSpMkLst>
            <pc:docMk/>
            <pc:sldMk cId="1694498980" sldId="310"/>
            <ac:cxnSpMk id="26" creationId="{BDBEE0CB-AF14-41AC-BE36-2ADD4F245589}"/>
          </ac:cxnSpMkLst>
        </pc:cxnChg>
        <pc:cxnChg chg="mod">
          <ac:chgData name="박 화원" userId="1622239085e80804" providerId="LiveId" clId="{5B170B98-7B58-4EBD-BD3A-85CD4C1CD2A8}" dt="2022-02-26T14:49:28.539" v="20473" actId="21"/>
          <ac:cxnSpMkLst>
            <pc:docMk/>
            <pc:sldMk cId="1694498980" sldId="310"/>
            <ac:cxnSpMk id="96" creationId="{55338609-7448-44AB-8D16-05FC00929F6A}"/>
          </ac:cxnSpMkLst>
        </pc:cxnChg>
        <pc:cxnChg chg="mod">
          <ac:chgData name="박 화원" userId="1622239085e80804" providerId="LiveId" clId="{5B170B98-7B58-4EBD-BD3A-85CD4C1CD2A8}" dt="2022-02-26T14:49:28.539" v="20473" actId="21"/>
          <ac:cxnSpMkLst>
            <pc:docMk/>
            <pc:sldMk cId="1694498980" sldId="310"/>
            <ac:cxnSpMk id="99" creationId="{36500764-732F-4007-9F76-A68682423A85}"/>
          </ac:cxnSpMkLst>
        </pc:cxnChg>
        <pc:cxnChg chg="mod">
          <ac:chgData name="박 화원" userId="1622239085e80804" providerId="LiveId" clId="{5B170B98-7B58-4EBD-BD3A-85CD4C1CD2A8}" dt="2022-02-26T14:49:28.539" v="20473" actId="21"/>
          <ac:cxnSpMkLst>
            <pc:docMk/>
            <pc:sldMk cId="1694498980" sldId="310"/>
            <ac:cxnSpMk id="101" creationId="{D6E61015-8DB3-4471-94FB-64E92EA820FC}"/>
          </ac:cxnSpMkLst>
        </pc:cxnChg>
        <pc:cxnChg chg="mod">
          <ac:chgData name="박 화원" userId="1622239085e80804" providerId="LiveId" clId="{5B170B98-7B58-4EBD-BD3A-85CD4C1CD2A8}" dt="2022-02-26T14:47:14.384" v="20451" actId="21"/>
          <ac:cxnSpMkLst>
            <pc:docMk/>
            <pc:sldMk cId="1694498980" sldId="310"/>
            <ac:cxnSpMk id="103" creationId="{CD750953-BA01-4AC1-B74C-B7E510DBEF9A}"/>
          </ac:cxnSpMkLst>
        </pc:cxnChg>
        <pc:cxnChg chg="mod">
          <ac:chgData name="박 화원" userId="1622239085e80804" providerId="LiveId" clId="{5B170B98-7B58-4EBD-BD3A-85CD4C1CD2A8}" dt="2022-02-26T14:46:14.300" v="20434" actId="478"/>
          <ac:cxnSpMkLst>
            <pc:docMk/>
            <pc:sldMk cId="1694498980" sldId="310"/>
            <ac:cxnSpMk id="105" creationId="{2FD00144-FF16-4D5B-8772-C598E16CADFB}"/>
          </ac:cxnSpMkLst>
        </pc:cxnChg>
        <pc:cxnChg chg="mod">
          <ac:chgData name="박 화원" userId="1622239085e80804" providerId="LiveId" clId="{5B170B98-7B58-4EBD-BD3A-85CD4C1CD2A8}" dt="2022-02-26T14:46:14.984" v="20435" actId="478"/>
          <ac:cxnSpMkLst>
            <pc:docMk/>
            <pc:sldMk cId="1694498980" sldId="310"/>
            <ac:cxnSpMk id="107" creationId="{ACD8467E-8BC6-4579-98B7-D74D9A094B3E}"/>
          </ac:cxnSpMkLst>
        </pc:cxnChg>
        <pc:cxnChg chg="mod">
          <ac:chgData name="박 화원" userId="1622239085e80804" providerId="LiveId" clId="{5B170B98-7B58-4EBD-BD3A-85CD4C1CD2A8}" dt="2022-02-26T14:48:12.781" v="20461" actId="21"/>
          <ac:cxnSpMkLst>
            <pc:docMk/>
            <pc:sldMk cId="1694498980" sldId="310"/>
            <ac:cxnSpMk id="109" creationId="{8B03A95B-31B1-4BDD-994E-B1B4122CB975}"/>
          </ac:cxnSpMkLst>
        </pc:cxnChg>
        <pc:cxnChg chg="mod">
          <ac:chgData name="박 화원" userId="1622239085e80804" providerId="LiveId" clId="{5B170B98-7B58-4EBD-BD3A-85CD4C1CD2A8}" dt="2022-02-26T14:47:14.384" v="20451" actId="21"/>
          <ac:cxnSpMkLst>
            <pc:docMk/>
            <pc:sldMk cId="1694498980" sldId="310"/>
            <ac:cxnSpMk id="111" creationId="{2BF388E7-E32A-42FF-9845-11717405DAE5}"/>
          </ac:cxnSpMkLst>
        </pc:cxnChg>
        <pc:cxnChg chg="del mod">
          <ac:chgData name="박 화원" userId="1622239085e80804" providerId="LiveId" clId="{5B170B98-7B58-4EBD-BD3A-85CD4C1CD2A8}" dt="2022-02-26T14:45:47.905" v="20429" actId="478"/>
          <ac:cxnSpMkLst>
            <pc:docMk/>
            <pc:sldMk cId="1694498980" sldId="310"/>
            <ac:cxnSpMk id="113" creationId="{F71E47D2-88A7-4989-88E1-A641B3CAE746}"/>
          </ac:cxnSpMkLst>
        </pc:cxnChg>
        <pc:cxnChg chg="mod">
          <ac:chgData name="박 화원" userId="1622239085e80804" providerId="LiveId" clId="{5B170B98-7B58-4EBD-BD3A-85CD4C1CD2A8}" dt="2022-02-26T14:48:12.781" v="20461" actId="21"/>
          <ac:cxnSpMkLst>
            <pc:docMk/>
            <pc:sldMk cId="1694498980" sldId="310"/>
            <ac:cxnSpMk id="116" creationId="{69BD2804-45EC-48EF-9D79-F46770CFC479}"/>
          </ac:cxnSpMkLst>
        </pc:cxnChg>
        <pc:cxnChg chg="del mod">
          <ac:chgData name="박 화원" userId="1622239085e80804" providerId="LiveId" clId="{5B170B98-7B58-4EBD-BD3A-85CD4C1CD2A8}" dt="2022-02-26T14:45:46.246" v="20428" actId="478"/>
          <ac:cxnSpMkLst>
            <pc:docMk/>
            <pc:sldMk cId="1694498980" sldId="310"/>
            <ac:cxnSpMk id="121" creationId="{32872C0A-920D-4FB4-9EE4-AD24793FAF08}"/>
          </ac:cxnSpMkLst>
        </pc:cxnChg>
        <pc:cxnChg chg="mod">
          <ac:chgData name="박 화원" userId="1622239085e80804" providerId="LiveId" clId="{5B170B98-7B58-4EBD-BD3A-85CD4C1CD2A8}" dt="2022-02-26T14:48:12.781" v="20461" actId="21"/>
          <ac:cxnSpMkLst>
            <pc:docMk/>
            <pc:sldMk cId="1694498980" sldId="310"/>
            <ac:cxnSpMk id="124" creationId="{24DECB29-0E0B-4497-8685-85D9743184A0}"/>
          </ac:cxnSpMkLst>
        </pc:cxnChg>
      </pc:sldChg>
      <pc:sldChg chg="addSp delSp modSp add mod ord modNotesTx">
        <pc:chgData name="박 화원" userId="1622239085e80804" providerId="LiveId" clId="{5B170B98-7B58-4EBD-BD3A-85CD4C1CD2A8}" dt="2022-02-27T09:45:50.100" v="53021" actId="20577"/>
        <pc:sldMkLst>
          <pc:docMk/>
          <pc:sldMk cId="2928785788" sldId="310"/>
        </pc:sldMkLst>
        <pc:spChg chg="del">
          <ac:chgData name="박 화원" userId="1622239085e80804" providerId="LiveId" clId="{5B170B98-7B58-4EBD-BD3A-85CD4C1CD2A8}" dt="2022-02-26T15:20:00.995" v="22705" actId="478"/>
          <ac:spMkLst>
            <pc:docMk/>
            <pc:sldMk cId="2928785788" sldId="310"/>
            <ac:spMk id="10" creationId="{00B439D6-DD48-4E23-A3D1-8205F8D4810E}"/>
          </ac:spMkLst>
        </pc:spChg>
        <pc:spChg chg="add mod">
          <ac:chgData name="박 화원" userId="1622239085e80804" providerId="LiveId" clId="{5B170B98-7B58-4EBD-BD3A-85CD4C1CD2A8}" dt="2022-02-27T02:23:05.970" v="46055" actId="1076"/>
          <ac:spMkLst>
            <pc:docMk/>
            <pc:sldMk cId="2928785788" sldId="310"/>
            <ac:spMk id="10" creationId="{4312C919-2ABB-444F-870F-14280A72CD54}"/>
          </ac:spMkLst>
        </pc:spChg>
        <pc:spChg chg="add mod">
          <ac:chgData name="박 화원" userId="1622239085e80804" providerId="LiveId" clId="{5B170B98-7B58-4EBD-BD3A-85CD4C1CD2A8}" dt="2022-02-27T02:22:43.403" v="46052" actId="1076"/>
          <ac:spMkLst>
            <pc:docMk/>
            <pc:sldMk cId="2928785788" sldId="310"/>
            <ac:spMk id="11" creationId="{B72BECFC-B527-4488-9EA7-515782C04445}"/>
          </ac:spMkLst>
        </pc:spChg>
        <pc:spChg chg="add del mod">
          <ac:chgData name="박 화원" userId="1622239085e80804" providerId="LiveId" clId="{5B170B98-7B58-4EBD-BD3A-85CD4C1CD2A8}" dt="2022-02-27T02:21:38.018" v="46029"/>
          <ac:spMkLst>
            <pc:docMk/>
            <pc:sldMk cId="2928785788" sldId="310"/>
            <ac:spMk id="12" creationId="{3964FE1F-8847-4365-AA9A-CA950A57B6CB}"/>
          </ac:spMkLst>
        </pc:spChg>
        <pc:spChg chg="mod">
          <ac:chgData name="박 화원" userId="1622239085e80804" providerId="LiveId" clId="{5B170B98-7B58-4EBD-BD3A-85CD4C1CD2A8}" dt="2022-02-27T02:22:53.849" v="46053" actId="1076"/>
          <ac:spMkLst>
            <pc:docMk/>
            <pc:sldMk cId="2928785788" sldId="310"/>
            <ac:spMk id="19" creationId="{47221A3D-B080-4312-A2DD-00CA0D2C634D}"/>
          </ac:spMkLst>
        </pc:spChg>
        <pc:spChg chg="mod">
          <ac:chgData name="박 화원" userId="1622239085e80804" providerId="LiveId" clId="{5B170B98-7B58-4EBD-BD3A-85CD4C1CD2A8}" dt="2022-02-27T02:15:43.920" v="45865" actId="1035"/>
          <ac:spMkLst>
            <pc:docMk/>
            <pc:sldMk cId="2928785788" sldId="310"/>
            <ac:spMk id="20" creationId="{7668B3EA-700A-484E-A463-684EE4E6F2EF}"/>
          </ac:spMkLst>
        </pc:spChg>
        <pc:spChg chg="mod">
          <ac:chgData name="박 화원" userId="1622239085e80804" providerId="LiveId" clId="{5B170B98-7B58-4EBD-BD3A-85CD4C1CD2A8}" dt="2022-02-27T02:22:16.017" v="46035" actId="14100"/>
          <ac:spMkLst>
            <pc:docMk/>
            <pc:sldMk cId="2928785788" sldId="310"/>
            <ac:spMk id="24" creationId="{0186C193-6ABD-4B22-9420-BE8B4448BD13}"/>
          </ac:spMkLst>
        </pc:spChg>
        <pc:spChg chg="mod">
          <ac:chgData name="박 화원" userId="1622239085e80804" providerId="LiveId" clId="{5B170B98-7B58-4EBD-BD3A-85CD4C1CD2A8}" dt="2022-02-27T02:15:43.920" v="45865" actId="1035"/>
          <ac:spMkLst>
            <pc:docMk/>
            <pc:sldMk cId="2928785788" sldId="310"/>
            <ac:spMk id="33" creationId="{3A26D6F1-3B1C-4C8F-8462-DB75A846CCB7}"/>
          </ac:spMkLst>
        </pc:spChg>
        <pc:picChg chg="mod">
          <ac:chgData name="박 화원" userId="1622239085e80804" providerId="LiveId" clId="{5B170B98-7B58-4EBD-BD3A-85CD4C1CD2A8}" dt="2022-02-27T02:23:11.514" v="46056" actId="1076"/>
          <ac:picMkLst>
            <pc:docMk/>
            <pc:sldMk cId="2928785788" sldId="310"/>
            <ac:picMk id="34" creationId="{D7803660-A3CC-4399-A840-67A62037EFDD}"/>
          </ac:picMkLst>
        </pc:picChg>
      </pc:sldChg>
      <pc:sldChg chg="delSp add del mod ord">
        <pc:chgData name="박 화원" userId="1622239085e80804" providerId="LiveId" clId="{5B170B98-7B58-4EBD-BD3A-85CD4C1CD2A8}" dt="2022-02-27T02:20:40.878" v="46013" actId="47"/>
        <pc:sldMkLst>
          <pc:docMk/>
          <pc:sldMk cId="3072712951" sldId="311"/>
        </pc:sldMkLst>
        <pc:picChg chg="del">
          <ac:chgData name="박 화원" userId="1622239085e80804" providerId="LiveId" clId="{5B170B98-7B58-4EBD-BD3A-85CD4C1CD2A8}" dt="2022-02-27T02:14:47.881" v="45839" actId="478"/>
          <ac:picMkLst>
            <pc:docMk/>
            <pc:sldMk cId="3072712951" sldId="311"/>
            <ac:picMk id="19" creationId="{14A00C7C-0FF0-42EC-9A5E-DF376AB12375}"/>
          </ac:picMkLst>
        </pc:picChg>
        <pc:picChg chg="del">
          <ac:chgData name="박 화원" userId="1622239085e80804" providerId="LiveId" clId="{5B170B98-7B58-4EBD-BD3A-85CD4C1CD2A8}" dt="2022-02-27T02:14:46.876" v="45837" actId="478"/>
          <ac:picMkLst>
            <pc:docMk/>
            <pc:sldMk cId="3072712951" sldId="311"/>
            <ac:picMk id="21" creationId="{8ADE9A2A-A507-4C2B-9AC1-E961B81AC5E8}"/>
          </ac:picMkLst>
        </pc:picChg>
        <pc:picChg chg="del">
          <ac:chgData name="박 화원" userId="1622239085e80804" providerId="LiveId" clId="{5B170B98-7B58-4EBD-BD3A-85CD4C1CD2A8}" dt="2022-02-27T02:14:47.347" v="45838" actId="478"/>
          <ac:picMkLst>
            <pc:docMk/>
            <pc:sldMk cId="3072712951" sldId="311"/>
            <ac:picMk id="22" creationId="{E7143367-BCA3-48FE-BA6C-2C6A90C4C6CC}"/>
          </ac:picMkLst>
        </pc:picChg>
        <pc:picChg chg="del">
          <ac:chgData name="박 화원" userId="1622239085e80804" providerId="LiveId" clId="{5B170B98-7B58-4EBD-BD3A-85CD4C1CD2A8}" dt="2022-02-27T02:16:19.573" v="45876" actId="478"/>
          <ac:picMkLst>
            <pc:docMk/>
            <pc:sldMk cId="3072712951" sldId="311"/>
            <ac:picMk id="23" creationId="{70FE4271-3B19-4E5A-99F7-A33812E71F06}"/>
          </ac:picMkLst>
        </pc:picChg>
        <pc:picChg chg="del">
          <ac:chgData name="박 화원" userId="1622239085e80804" providerId="LiveId" clId="{5B170B98-7B58-4EBD-BD3A-85CD4C1CD2A8}" dt="2022-02-27T02:17:39.583" v="45934" actId="478"/>
          <ac:picMkLst>
            <pc:docMk/>
            <pc:sldMk cId="3072712951" sldId="311"/>
            <ac:picMk id="26" creationId="{073AC907-AFFF-4F90-A82A-967102BF9192}"/>
          </ac:picMkLst>
        </pc:picChg>
        <pc:picChg chg="del">
          <ac:chgData name="박 화원" userId="1622239085e80804" providerId="LiveId" clId="{5B170B98-7B58-4EBD-BD3A-85CD4C1CD2A8}" dt="2022-02-27T02:17:03.373" v="45916" actId="478"/>
          <ac:picMkLst>
            <pc:docMk/>
            <pc:sldMk cId="3072712951" sldId="311"/>
            <ac:picMk id="1026" creationId="{A2D1BFF0-FAB0-4340-9582-01CCC9E8E9E2}"/>
          </ac:picMkLst>
        </pc:picChg>
        <pc:picChg chg="del">
          <ac:chgData name="박 화원" userId="1622239085e80804" providerId="LiveId" clId="{5B170B98-7B58-4EBD-BD3A-85CD4C1CD2A8}" dt="2022-02-27T02:16:38.506" v="45892" actId="478"/>
          <ac:picMkLst>
            <pc:docMk/>
            <pc:sldMk cId="3072712951" sldId="311"/>
            <ac:picMk id="2066" creationId="{B48D39D9-8EEA-41AD-8C92-6AECF77787F9}"/>
          </ac:picMkLst>
        </pc:picChg>
        <pc:picChg chg="del">
          <ac:chgData name="박 화원" userId="1622239085e80804" providerId="LiveId" clId="{5B170B98-7B58-4EBD-BD3A-85CD4C1CD2A8}" dt="2022-02-27T02:17:17.595" v="45917" actId="478"/>
          <ac:picMkLst>
            <pc:docMk/>
            <pc:sldMk cId="3072712951" sldId="311"/>
            <ac:picMk id="2068" creationId="{8686DE51-0E2E-4F1A-A06A-5C3546EDF85A}"/>
          </ac:picMkLst>
        </pc:picChg>
      </pc:sldChg>
      <pc:sldChg chg="delSp modSp add del mod modAnim modNotesTx">
        <pc:chgData name="박 화원" userId="1622239085e80804" providerId="LiveId" clId="{5B170B98-7B58-4EBD-BD3A-85CD4C1CD2A8}" dt="2022-02-26T17:08:49.326" v="37449" actId="47"/>
        <pc:sldMkLst>
          <pc:docMk/>
          <pc:sldMk cId="10803253" sldId="312"/>
        </pc:sldMkLst>
        <pc:spChg chg="mod">
          <ac:chgData name="박 화원" userId="1622239085e80804" providerId="LiveId" clId="{5B170B98-7B58-4EBD-BD3A-85CD4C1CD2A8}" dt="2022-02-26T16:50:06.036" v="35234" actId="1076"/>
          <ac:spMkLst>
            <pc:docMk/>
            <pc:sldMk cId="10803253" sldId="312"/>
            <ac:spMk id="16" creationId="{54806989-F6C2-4BAC-967B-F5CD82C55EEA}"/>
          </ac:spMkLst>
        </pc:spChg>
        <pc:spChg chg="del">
          <ac:chgData name="박 화원" userId="1622239085e80804" providerId="LiveId" clId="{5B170B98-7B58-4EBD-BD3A-85CD4C1CD2A8}" dt="2022-02-26T16:49:56.904" v="35230" actId="478"/>
          <ac:spMkLst>
            <pc:docMk/>
            <pc:sldMk cId="10803253" sldId="312"/>
            <ac:spMk id="17" creationId="{FDF5A76A-72EF-4EA1-87F4-A3111BD4BD77}"/>
          </ac:spMkLst>
        </pc:spChg>
        <pc:spChg chg="mod">
          <ac:chgData name="박 화원" userId="1622239085e80804" providerId="LiveId" clId="{5B170B98-7B58-4EBD-BD3A-85CD4C1CD2A8}" dt="2022-02-26T16:50:03.312" v="35233" actId="1076"/>
          <ac:spMkLst>
            <pc:docMk/>
            <pc:sldMk cId="10803253" sldId="312"/>
            <ac:spMk id="22" creationId="{D42610A2-0359-4624-91E5-A9BB6C18301F}"/>
          </ac:spMkLst>
        </pc:spChg>
        <pc:spChg chg="mod">
          <ac:chgData name="박 화원" userId="1622239085e80804" providerId="LiveId" clId="{5B170B98-7B58-4EBD-BD3A-85CD4C1CD2A8}" dt="2022-02-26T16:50:01.341" v="35232" actId="1076"/>
          <ac:spMkLst>
            <pc:docMk/>
            <pc:sldMk cId="10803253" sldId="312"/>
            <ac:spMk id="24" creationId="{57166429-68F7-4C61-81EC-6FE212CD67F3}"/>
          </ac:spMkLst>
        </pc:spChg>
        <pc:spChg chg="del">
          <ac:chgData name="박 화원" userId="1622239085e80804" providerId="LiveId" clId="{5B170B98-7B58-4EBD-BD3A-85CD4C1CD2A8}" dt="2022-02-26T16:49:56.904" v="35230" actId="478"/>
          <ac:spMkLst>
            <pc:docMk/>
            <pc:sldMk cId="10803253" sldId="312"/>
            <ac:spMk id="26" creationId="{AA66C339-DEBF-4095-87D2-ABD43CE0871F}"/>
          </ac:spMkLst>
        </pc:spChg>
        <pc:spChg chg="mod">
          <ac:chgData name="박 화원" userId="1622239085e80804" providerId="LiveId" clId="{5B170B98-7B58-4EBD-BD3A-85CD4C1CD2A8}" dt="2022-02-26T16:50:10.389" v="35235" actId="1076"/>
          <ac:spMkLst>
            <pc:docMk/>
            <pc:sldMk cId="10803253" sldId="312"/>
            <ac:spMk id="40" creationId="{AC227B21-1E66-43EB-95C3-72C9C9D46FDB}"/>
          </ac:spMkLst>
        </pc:sp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7" creationId="{B035E683-A5D9-4907-93FC-A2244035B1A8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18" creationId="{937B5EE2-FBB5-4B6E-BF74-43C350E4F452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23" creationId="{40D52EAD-02B7-4116-9138-606A6D9DE5CA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25" creationId="{66C4FA60-3C42-439C-B1C7-33C2C5A718B8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27" creationId="{1FCC0CC8-A4B6-4569-9C6C-2B62096DF5BA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28" creationId="{B05421AD-A292-4A25-A0D1-8A595E3F3166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34" creationId="{9F8308C8-4717-4F09-B152-7D0021857A2D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38" creationId="{D8C25472-D5E7-4F25-A69C-07B567CE824D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39" creationId="{81B08A2E-CBB2-4094-AD12-B1830C94C768}"/>
          </ac:picMkLst>
        </pc:picChg>
        <pc:picChg chg="del">
          <ac:chgData name="박 화원" userId="1622239085e80804" providerId="LiveId" clId="{5B170B98-7B58-4EBD-BD3A-85CD4C1CD2A8}" dt="2022-02-26T16:49:56.904" v="35230" actId="478"/>
          <ac:picMkLst>
            <pc:docMk/>
            <pc:sldMk cId="10803253" sldId="312"/>
            <ac:picMk id="2050" creationId="{0776D123-AE5B-4CDC-B37E-035581A214D2}"/>
          </ac:picMkLst>
        </pc:picChg>
      </pc:sldChg>
      <pc:sldChg chg="addSp delSp modSp add del mod addAnim delAnim modAnim modNotesTx">
        <pc:chgData name="박 화원" userId="1622239085e80804" providerId="LiveId" clId="{5B170B98-7B58-4EBD-BD3A-85CD4C1CD2A8}" dt="2022-02-26T16:30:07.033" v="30800" actId="47"/>
        <pc:sldMkLst>
          <pc:docMk/>
          <pc:sldMk cId="3457124062" sldId="312"/>
        </pc:sldMkLst>
        <pc:spChg chg="mod">
          <ac:chgData name="박 화원" userId="1622239085e80804" providerId="LiveId" clId="{5B170B98-7B58-4EBD-BD3A-85CD4C1CD2A8}" dt="2022-02-26T16:27:04.418" v="30005" actId="1076"/>
          <ac:spMkLst>
            <pc:docMk/>
            <pc:sldMk cId="3457124062" sldId="312"/>
            <ac:spMk id="41" creationId="{9ACD561B-1D5A-4C4E-A0DE-BB34305F781B}"/>
          </ac:spMkLst>
        </pc:spChg>
        <pc:spChg chg="mod">
          <ac:chgData name="박 화원" userId="1622239085e80804" providerId="LiveId" clId="{5B170B98-7B58-4EBD-BD3A-85CD4C1CD2A8}" dt="2022-02-26T16:26:27.340" v="29860" actId="1076"/>
          <ac:spMkLst>
            <pc:docMk/>
            <pc:sldMk cId="3457124062" sldId="312"/>
            <ac:spMk id="48" creationId="{554AE55A-7622-4A01-AEF2-7453B4A144FD}"/>
          </ac:spMkLst>
        </pc:spChg>
        <pc:spChg chg="mod">
          <ac:chgData name="박 화원" userId="1622239085e80804" providerId="LiveId" clId="{5B170B98-7B58-4EBD-BD3A-85CD4C1CD2A8}" dt="2022-02-26T16:28:27.085" v="30367" actId="1076"/>
          <ac:spMkLst>
            <pc:docMk/>
            <pc:sldMk cId="3457124062" sldId="312"/>
            <ac:spMk id="56" creationId="{4A6174C4-341A-461A-93F2-9716BB3E9BA4}"/>
          </ac:spMkLst>
        </pc:spChg>
        <pc:spChg chg="add del mod">
          <ac:chgData name="박 화원" userId="1622239085e80804" providerId="LiveId" clId="{5B170B98-7B58-4EBD-BD3A-85CD4C1CD2A8}" dt="2022-02-26T16:26:23.593" v="29858" actId="1076"/>
          <ac:spMkLst>
            <pc:docMk/>
            <pc:sldMk cId="3457124062" sldId="312"/>
            <ac:spMk id="57" creationId="{493DDE3F-4B87-4509-8433-265545EE78E7}"/>
          </ac:spMkLst>
        </pc:spChg>
      </pc:sldChg>
      <pc:sldChg chg="addSp delSp modSp add mod ord modAnim modNotesTx">
        <pc:chgData name="박 화원" userId="1622239085e80804" providerId="LiveId" clId="{5B170B98-7B58-4EBD-BD3A-85CD4C1CD2A8}" dt="2022-02-26T17:17:51.191" v="38083"/>
        <pc:sldMkLst>
          <pc:docMk/>
          <pc:sldMk cId="3199087289" sldId="313"/>
        </pc:sldMkLst>
        <pc:spChg chg="add del">
          <ac:chgData name="박 화원" userId="1622239085e80804" providerId="LiveId" clId="{5B170B98-7B58-4EBD-BD3A-85CD4C1CD2A8}" dt="2022-02-26T16:51:13.492" v="35238" actId="478"/>
          <ac:spMkLst>
            <pc:docMk/>
            <pc:sldMk cId="3199087289" sldId="313"/>
            <ac:spMk id="16" creationId="{54806989-F6C2-4BAC-967B-F5CD82C55EEA}"/>
          </ac:spMkLst>
        </pc:spChg>
        <pc:spChg chg="add del mod">
          <ac:chgData name="박 화원" userId="1622239085e80804" providerId="LiveId" clId="{5B170B98-7B58-4EBD-BD3A-85CD4C1CD2A8}" dt="2022-02-26T16:55:38.153" v="35670" actId="1076"/>
          <ac:spMkLst>
            <pc:docMk/>
            <pc:sldMk cId="3199087289" sldId="313"/>
            <ac:spMk id="17" creationId="{FDF5A76A-72EF-4EA1-87F4-A3111BD4BD77}"/>
          </ac:spMkLst>
        </pc:spChg>
        <pc:spChg chg="add mod">
          <ac:chgData name="박 화원" userId="1622239085e80804" providerId="LiveId" clId="{5B170B98-7B58-4EBD-BD3A-85CD4C1CD2A8}" dt="2022-02-26T16:56:20.450" v="35680" actId="1076"/>
          <ac:spMkLst>
            <pc:docMk/>
            <pc:sldMk cId="3199087289" sldId="313"/>
            <ac:spMk id="21" creationId="{76CB8FC6-F601-4633-892B-7C06BBF65610}"/>
          </ac:spMkLst>
        </pc:spChg>
        <pc:spChg chg="add del mod">
          <ac:chgData name="박 화원" userId="1622239085e80804" providerId="LiveId" clId="{5B170B98-7B58-4EBD-BD3A-85CD4C1CD2A8}" dt="2022-02-26T16:51:22.704" v="35243" actId="478"/>
          <ac:spMkLst>
            <pc:docMk/>
            <pc:sldMk cId="3199087289" sldId="313"/>
            <ac:spMk id="22" creationId="{D42610A2-0359-4624-91E5-A9BB6C18301F}"/>
          </ac:spMkLst>
        </pc:spChg>
        <pc:spChg chg="add del mod">
          <ac:chgData name="박 화원" userId="1622239085e80804" providerId="LiveId" clId="{5B170B98-7B58-4EBD-BD3A-85CD4C1CD2A8}" dt="2022-02-26T16:51:25.287" v="35245" actId="478"/>
          <ac:spMkLst>
            <pc:docMk/>
            <pc:sldMk cId="3199087289" sldId="313"/>
            <ac:spMk id="24" creationId="{57166429-68F7-4C61-81EC-6FE212CD67F3}"/>
          </ac:spMkLst>
        </pc:spChg>
        <pc:spChg chg="add del">
          <ac:chgData name="박 화원" userId="1622239085e80804" providerId="LiveId" clId="{5B170B98-7B58-4EBD-BD3A-85CD4C1CD2A8}" dt="2022-02-26T16:51:35.108" v="35254" actId="478"/>
          <ac:spMkLst>
            <pc:docMk/>
            <pc:sldMk cId="3199087289" sldId="313"/>
            <ac:spMk id="26" creationId="{AA66C339-DEBF-4095-87D2-ABD43CE0871F}"/>
          </ac:spMkLst>
        </pc:spChg>
        <pc:spChg chg="add mod">
          <ac:chgData name="박 화원" userId="1622239085e80804" providerId="LiveId" clId="{5B170B98-7B58-4EBD-BD3A-85CD4C1CD2A8}" dt="2022-02-26T16:56:54.934" v="35687" actId="1076"/>
          <ac:spMkLst>
            <pc:docMk/>
            <pc:sldMk cId="3199087289" sldId="313"/>
            <ac:spMk id="29" creationId="{10416766-9841-47CD-BB2B-6405AA585DB4}"/>
          </ac:spMkLst>
        </pc:spChg>
        <pc:spChg chg="add mod">
          <ac:chgData name="박 화원" userId="1622239085e80804" providerId="LiveId" clId="{5B170B98-7B58-4EBD-BD3A-85CD4C1CD2A8}" dt="2022-02-26T16:58:09.966" v="35701"/>
          <ac:spMkLst>
            <pc:docMk/>
            <pc:sldMk cId="3199087289" sldId="313"/>
            <ac:spMk id="31" creationId="{4ADC40BA-755B-4D33-ACC5-2429301D0865}"/>
          </ac:spMkLst>
        </pc:spChg>
        <pc:spChg chg="add mod">
          <ac:chgData name="박 화원" userId="1622239085e80804" providerId="LiveId" clId="{5B170B98-7B58-4EBD-BD3A-85CD4C1CD2A8}" dt="2022-02-26T16:58:27.565" v="35707" actId="1036"/>
          <ac:spMkLst>
            <pc:docMk/>
            <pc:sldMk cId="3199087289" sldId="313"/>
            <ac:spMk id="35" creationId="{8B0BAED0-60D6-49D0-9B02-947968593BE4}"/>
          </ac:spMkLst>
        </pc:spChg>
        <pc:spChg chg="add mod">
          <ac:chgData name="박 화원" userId="1622239085e80804" providerId="LiveId" clId="{5B170B98-7B58-4EBD-BD3A-85CD4C1CD2A8}" dt="2022-02-26T16:58:33.767" v="35708" actId="1076"/>
          <ac:spMkLst>
            <pc:docMk/>
            <pc:sldMk cId="3199087289" sldId="313"/>
            <ac:spMk id="37" creationId="{DD9A5539-13E7-4D7A-90EE-F3D6930244FB}"/>
          </ac:spMkLst>
        </pc:spChg>
        <pc:spChg chg="add del mod">
          <ac:chgData name="박 화원" userId="1622239085e80804" providerId="LiveId" clId="{5B170B98-7B58-4EBD-BD3A-85CD4C1CD2A8}" dt="2022-02-26T16:51:20.230" v="35241" actId="478"/>
          <ac:spMkLst>
            <pc:docMk/>
            <pc:sldMk cId="3199087289" sldId="313"/>
            <ac:spMk id="40" creationId="{AC227B21-1E66-43EB-95C3-72C9C9D46FDB}"/>
          </ac:spMkLst>
        </pc:spChg>
        <pc:spChg chg="add mod">
          <ac:chgData name="박 화원" userId="1622239085e80804" providerId="LiveId" clId="{5B170B98-7B58-4EBD-BD3A-85CD4C1CD2A8}" dt="2022-02-26T16:59:31.758" v="35721" actId="1076"/>
          <ac:spMkLst>
            <pc:docMk/>
            <pc:sldMk cId="3199087289" sldId="313"/>
            <ac:spMk id="44" creationId="{FB6B5FB0-E09A-4372-8EC2-6ED7F4C9DCAE}"/>
          </ac:spMkLst>
        </pc:spChg>
        <pc:picChg chg="add mod">
          <ac:chgData name="박 화원" userId="1622239085e80804" providerId="LiveId" clId="{5B170B98-7B58-4EBD-BD3A-85CD4C1CD2A8}" dt="2022-02-26T16:56:13.259" v="35679" actId="14100"/>
          <ac:picMkLst>
            <pc:docMk/>
            <pc:sldMk cId="3199087289" sldId="313"/>
            <ac:picMk id="3" creationId="{B9B299F2-9CB3-4378-85C2-9B5FC809EB83}"/>
          </ac:picMkLst>
        </pc:picChg>
        <pc:picChg chg="add del mod">
          <ac:chgData name="박 화원" userId="1622239085e80804" providerId="LiveId" clId="{5B170B98-7B58-4EBD-BD3A-85CD4C1CD2A8}" dt="2022-02-26T16:55:38.153" v="35670" actId="1076"/>
          <ac:picMkLst>
            <pc:docMk/>
            <pc:sldMk cId="3199087289" sldId="313"/>
            <ac:picMk id="7" creationId="{B035E683-A5D9-4907-93FC-A2244035B1A8}"/>
          </ac:picMkLst>
        </pc:picChg>
        <pc:picChg chg="add del mod">
          <ac:chgData name="박 화원" userId="1622239085e80804" providerId="LiveId" clId="{5B170B98-7B58-4EBD-BD3A-85CD4C1CD2A8}" dt="2022-02-26T16:55:38.153" v="35670" actId="1076"/>
          <ac:picMkLst>
            <pc:docMk/>
            <pc:sldMk cId="3199087289" sldId="313"/>
            <ac:picMk id="18" creationId="{937B5EE2-FBB5-4B6E-BF74-43C350E4F452}"/>
          </ac:picMkLst>
        </pc:picChg>
        <pc:picChg chg="add del">
          <ac:chgData name="박 화원" userId="1622239085e80804" providerId="LiveId" clId="{5B170B98-7B58-4EBD-BD3A-85CD4C1CD2A8}" dt="2022-02-26T16:51:29.809" v="35251" actId="478"/>
          <ac:picMkLst>
            <pc:docMk/>
            <pc:sldMk cId="3199087289" sldId="313"/>
            <ac:picMk id="23" creationId="{40D52EAD-02B7-4116-9138-606A6D9DE5CA}"/>
          </ac:picMkLst>
        </pc:picChg>
        <pc:picChg chg="add del">
          <ac:chgData name="박 화원" userId="1622239085e80804" providerId="LiveId" clId="{5B170B98-7B58-4EBD-BD3A-85CD4C1CD2A8}" dt="2022-02-26T16:51:29.306" v="35250" actId="478"/>
          <ac:picMkLst>
            <pc:docMk/>
            <pc:sldMk cId="3199087289" sldId="313"/>
            <ac:picMk id="25" creationId="{66C4FA60-3C42-439C-B1C7-33C2C5A718B8}"/>
          </ac:picMkLst>
        </pc:picChg>
        <pc:picChg chg="add del">
          <ac:chgData name="박 화원" userId="1622239085e80804" providerId="LiveId" clId="{5B170B98-7B58-4EBD-BD3A-85CD4C1CD2A8}" dt="2022-02-26T16:51:34.683" v="35253" actId="478"/>
          <ac:picMkLst>
            <pc:docMk/>
            <pc:sldMk cId="3199087289" sldId="313"/>
            <ac:picMk id="27" creationId="{1FCC0CC8-A4B6-4569-9C6C-2B62096DF5BA}"/>
          </ac:picMkLst>
        </pc:picChg>
        <pc:picChg chg="add del">
          <ac:chgData name="박 화원" userId="1622239085e80804" providerId="LiveId" clId="{5B170B98-7B58-4EBD-BD3A-85CD4C1CD2A8}" dt="2022-02-26T16:51:28.990" v="35249" actId="478"/>
          <ac:picMkLst>
            <pc:docMk/>
            <pc:sldMk cId="3199087289" sldId="313"/>
            <ac:picMk id="28" creationId="{B05421AD-A292-4A25-A0D1-8A595E3F3166}"/>
          </ac:picMkLst>
        </pc:picChg>
        <pc:picChg chg="add mod">
          <ac:chgData name="박 화원" userId="1622239085e80804" providerId="LiveId" clId="{5B170B98-7B58-4EBD-BD3A-85CD4C1CD2A8}" dt="2022-02-26T16:56:48.223" v="35686" actId="14100"/>
          <ac:picMkLst>
            <pc:docMk/>
            <pc:sldMk cId="3199087289" sldId="313"/>
            <ac:picMk id="30" creationId="{07351EC6-D031-4E71-9ED0-B5E57989D692}"/>
          </ac:picMkLst>
        </pc:picChg>
        <pc:picChg chg="add mod">
          <ac:chgData name="박 화원" userId="1622239085e80804" providerId="LiveId" clId="{5B170B98-7B58-4EBD-BD3A-85CD4C1CD2A8}" dt="2022-02-26T16:58:09.966" v="35701"/>
          <ac:picMkLst>
            <pc:docMk/>
            <pc:sldMk cId="3199087289" sldId="313"/>
            <ac:picMk id="32" creationId="{845B0012-3FDB-4E8C-80C5-5EEDB065E7C8}"/>
          </ac:picMkLst>
        </pc:picChg>
        <pc:picChg chg="add mod">
          <ac:chgData name="박 화원" userId="1622239085e80804" providerId="LiveId" clId="{5B170B98-7B58-4EBD-BD3A-85CD4C1CD2A8}" dt="2022-02-26T16:58:09.966" v="35701"/>
          <ac:picMkLst>
            <pc:docMk/>
            <pc:sldMk cId="3199087289" sldId="313"/>
            <ac:picMk id="33" creationId="{182C302B-88D4-4F46-BD4E-BF38CCADD032}"/>
          </ac:picMkLst>
        </pc:picChg>
        <pc:picChg chg="add del">
          <ac:chgData name="박 화원" userId="1622239085e80804" providerId="LiveId" clId="{5B170B98-7B58-4EBD-BD3A-85CD4C1CD2A8}" dt="2022-02-26T16:51:27.838" v="35247" actId="478"/>
          <ac:picMkLst>
            <pc:docMk/>
            <pc:sldMk cId="3199087289" sldId="313"/>
            <ac:picMk id="34" creationId="{9F8308C8-4717-4F09-B152-7D0021857A2D}"/>
          </ac:picMkLst>
        </pc:picChg>
        <pc:picChg chg="add mod">
          <ac:chgData name="박 화원" userId="1622239085e80804" providerId="LiveId" clId="{5B170B98-7B58-4EBD-BD3A-85CD4C1CD2A8}" dt="2022-02-26T16:58:27.565" v="35707" actId="1036"/>
          <ac:picMkLst>
            <pc:docMk/>
            <pc:sldMk cId="3199087289" sldId="313"/>
            <ac:picMk id="36" creationId="{6A2D9D09-75F0-4FB3-ADFF-E676436C8CD0}"/>
          </ac:picMkLst>
        </pc:picChg>
        <pc:picChg chg="add del">
          <ac:chgData name="박 화원" userId="1622239085e80804" providerId="LiveId" clId="{5B170B98-7B58-4EBD-BD3A-85CD4C1CD2A8}" dt="2022-02-26T16:51:27.469" v="35246" actId="478"/>
          <ac:picMkLst>
            <pc:docMk/>
            <pc:sldMk cId="3199087289" sldId="313"/>
            <ac:picMk id="38" creationId="{D8C25472-D5E7-4F25-A69C-07B567CE824D}"/>
          </ac:picMkLst>
        </pc:picChg>
        <pc:picChg chg="add del">
          <ac:chgData name="박 화원" userId="1622239085e80804" providerId="LiveId" clId="{5B170B98-7B58-4EBD-BD3A-85CD4C1CD2A8}" dt="2022-02-26T16:51:31.213" v="35252" actId="478"/>
          <ac:picMkLst>
            <pc:docMk/>
            <pc:sldMk cId="3199087289" sldId="313"/>
            <ac:picMk id="39" creationId="{81B08A2E-CBB2-4094-AD12-B1830C94C768}"/>
          </ac:picMkLst>
        </pc:picChg>
        <pc:picChg chg="add mod">
          <ac:chgData name="박 화원" userId="1622239085e80804" providerId="LiveId" clId="{5B170B98-7B58-4EBD-BD3A-85CD4C1CD2A8}" dt="2022-02-26T16:58:09.966" v="35701"/>
          <ac:picMkLst>
            <pc:docMk/>
            <pc:sldMk cId="3199087289" sldId="313"/>
            <ac:picMk id="41" creationId="{5647166E-8B63-4BDB-AECC-D89F53C3815A}"/>
          </ac:picMkLst>
        </pc:picChg>
        <pc:picChg chg="add mod">
          <ac:chgData name="박 화원" userId="1622239085e80804" providerId="LiveId" clId="{5B170B98-7B58-4EBD-BD3A-85CD4C1CD2A8}" dt="2022-02-26T16:59:08.966" v="35716"/>
          <ac:picMkLst>
            <pc:docMk/>
            <pc:sldMk cId="3199087289" sldId="313"/>
            <ac:picMk id="42" creationId="{50FFA88B-B949-4DA7-9A5F-E47DD7EA9721}"/>
          </ac:picMkLst>
        </pc:picChg>
        <pc:picChg chg="add mod">
          <ac:chgData name="박 화원" userId="1622239085e80804" providerId="LiveId" clId="{5B170B98-7B58-4EBD-BD3A-85CD4C1CD2A8}" dt="2022-02-26T16:59:08.966" v="35716"/>
          <ac:picMkLst>
            <pc:docMk/>
            <pc:sldMk cId="3199087289" sldId="313"/>
            <ac:picMk id="43" creationId="{5F9E847F-0AED-40FE-91F9-12CC4701628A}"/>
          </ac:picMkLst>
        </pc:picChg>
        <pc:picChg chg="add mod">
          <ac:chgData name="박 화원" userId="1622239085e80804" providerId="LiveId" clId="{5B170B98-7B58-4EBD-BD3A-85CD4C1CD2A8}" dt="2022-02-26T16:59:08.966" v="35716"/>
          <ac:picMkLst>
            <pc:docMk/>
            <pc:sldMk cId="3199087289" sldId="313"/>
            <ac:picMk id="45" creationId="{9C547B4E-8160-4D3F-A91D-3DCF24BBEE5A}"/>
          </ac:picMkLst>
        </pc:picChg>
        <pc:picChg chg="add mod">
          <ac:chgData name="박 화원" userId="1622239085e80804" providerId="LiveId" clId="{5B170B98-7B58-4EBD-BD3A-85CD4C1CD2A8}" dt="2022-02-26T16:59:08.966" v="35716"/>
          <ac:picMkLst>
            <pc:docMk/>
            <pc:sldMk cId="3199087289" sldId="313"/>
            <ac:picMk id="46" creationId="{E3C17EF9-3C40-4711-84A6-53F6B7393EB2}"/>
          </ac:picMkLst>
        </pc:picChg>
        <pc:picChg chg="add del">
          <ac:chgData name="박 화원" userId="1622239085e80804" providerId="LiveId" clId="{5B170B98-7B58-4EBD-BD3A-85CD4C1CD2A8}" dt="2022-02-26T16:51:28.418" v="35248" actId="478"/>
          <ac:picMkLst>
            <pc:docMk/>
            <pc:sldMk cId="3199087289" sldId="313"/>
            <ac:picMk id="2050" creationId="{0776D123-AE5B-4CDC-B37E-035581A214D2}"/>
          </ac:picMkLst>
        </pc:picChg>
      </pc:sldChg>
      <pc:sldChg chg="delSp modSp add del mod modAnim">
        <pc:chgData name="박 화원" userId="1622239085e80804" providerId="LiveId" clId="{5B170B98-7B58-4EBD-BD3A-85CD4C1CD2A8}" dt="2022-02-26T16:58:52.919" v="35710" actId="47"/>
        <pc:sldMkLst>
          <pc:docMk/>
          <pc:sldMk cId="1539079913" sldId="314"/>
        </pc:sldMkLst>
        <pc:spChg chg="del">
          <ac:chgData name="박 화원" userId="1622239085e80804" providerId="LiveId" clId="{5B170B98-7B58-4EBD-BD3A-85CD4C1CD2A8}" dt="2022-02-26T16:58:06.897" v="35700" actId="21"/>
          <ac:spMkLst>
            <pc:docMk/>
            <pc:sldMk cId="1539079913" sldId="314"/>
            <ac:spMk id="17" creationId="{FDF5A76A-72EF-4EA1-87F4-A3111BD4BD77}"/>
          </ac:spMkLst>
        </pc:spChg>
        <pc:spChg chg="del mod">
          <ac:chgData name="박 화원" userId="1622239085e80804" providerId="LiveId" clId="{5B170B98-7B58-4EBD-BD3A-85CD4C1CD2A8}" dt="2022-02-26T16:58:06.897" v="35700" actId="21"/>
          <ac:spMkLst>
            <pc:docMk/>
            <pc:sldMk cId="1539079913" sldId="314"/>
            <ac:spMk id="24" creationId="{57166429-68F7-4C61-81EC-6FE212CD67F3}"/>
          </ac:spMkLst>
        </pc:spChg>
        <pc:spChg chg="del">
          <ac:chgData name="박 화원" userId="1622239085e80804" providerId="LiveId" clId="{5B170B98-7B58-4EBD-BD3A-85CD4C1CD2A8}" dt="2022-02-26T16:58:06.897" v="35700" actId="21"/>
          <ac:spMkLst>
            <pc:docMk/>
            <pc:sldMk cId="1539079913" sldId="314"/>
            <ac:spMk id="26" creationId="{AA66C339-DEBF-4095-87D2-ABD43CE0871F}"/>
          </ac:spMkLst>
        </pc:spChg>
        <pc:picChg chg="del">
          <ac:chgData name="박 화원" userId="1622239085e80804" providerId="LiveId" clId="{5B170B98-7B58-4EBD-BD3A-85CD4C1CD2A8}" dt="2022-02-26T16:58:06.897" v="35700" actId="21"/>
          <ac:picMkLst>
            <pc:docMk/>
            <pc:sldMk cId="1539079913" sldId="314"/>
            <ac:picMk id="18" creationId="{937B5EE2-FBB5-4B6E-BF74-43C350E4F452}"/>
          </ac:picMkLst>
        </pc:picChg>
        <pc:picChg chg="del">
          <ac:chgData name="박 화원" userId="1622239085e80804" providerId="LiveId" clId="{5B170B98-7B58-4EBD-BD3A-85CD4C1CD2A8}" dt="2022-02-26T16:58:06.897" v="35700" actId="21"/>
          <ac:picMkLst>
            <pc:docMk/>
            <pc:sldMk cId="1539079913" sldId="314"/>
            <ac:picMk id="25" creationId="{66C4FA60-3C42-439C-B1C7-33C2C5A718B8}"/>
          </ac:picMkLst>
        </pc:picChg>
        <pc:picChg chg="del">
          <ac:chgData name="박 화원" userId="1622239085e80804" providerId="LiveId" clId="{5B170B98-7B58-4EBD-BD3A-85CD4C1CD2A8}" dt="2022-02-26T16:58:06.897" v="35700" actId="21"/>
          <ac:picMkLst>
            <pc:docMk/>
            <pc:sldMk cId="1539079913" sldId="314"/>
            <ac:picMk id="27" creationId="{1FCC0CC8-A4B6-4569-9C6C-2B62096DF5BA}"/>
          </ac:picMkLst>
        </pc:picChg>
        <pc:picChg chg="del">
          <ac:chgData name="박 화원" userId="1622239085e80804" providerId="LiveId" clId="{5B170B98-7B58-4EBD-BD3A-85CD4C1CD2A8}" dt="2022-02-26T16:58:06.897" v="35700" actId="21"/>
          <ac:picMkLst>
            <pc:docMk/>
            <pc:sldMk cId="1539079913" sldId="314"/>
            <ac:picMk id="28" creationId="{B05421AD-A292-4A25-A0D1-8A595E3F3166}"/>
          </ac:picMkLst>
        </pc:picChg>
        <pc:picChg chg="del">
          <ac:chgData name="박 화원" userId="1622239085e80804" providerId="LiveId" clId="{5B170B98-7B58-4EBD-BD3A-85CD4C1CD2A8}" dt="2022-02-26T16:57:49.734" v="35697" actId="478"/>
          <ac:picMkLst>
            <pc:docMk/>
            <pc:sldMk cId="1539079913" sldId="314"/>
            <ac:picMk id="34" creationId="{9F8308C8-4717-4F09-B152-7D0021857A2D}"/>
          </ac:picMkLst>
        </pc:picChg>
        <pc:picChg chg="del">
          <ac:chgData name="박 화원" userId="1622239085e80804" providerId="LiveId" clId="{5B170B98-7B58-4EBD-BD3A-85CD4C1CD2A8}" dt="2022-02-26T16:57:49.102" v="35695" actId="478"/>
          <ac:picMkLst>
            <pc:docMk/>
            <pc:sldMk cId="1539079913" sldId="314"/>
            <ac:picMk id="38" creationId="{D8C25472-D5E7-4F25-A69C-07B567CE824D}"/>
          </ac:picMkLst>
        </pc:picChg>
        <pc:picChg chg="del">
          <ac:chgData name="박 화원" userId="1622239085e80804" providerId="LiveId" clId="{5B170B98-7B58-4EBD-BD3A-85CD4C1CD2A8}" dt="2022-02-26T16:57:49.418" v="35696" actId="478"/>
          <ac:picMkLst>
            <pc:docMk/>
            <pc:sldMk cId="1539079913" sldId="314"/>
            <ac:picMk id="39" creationId="{81B08A2E-CBB2-4094-AD12-B1830C94C768}"/>
          </ac:picMkLst>
        </pc:picChg>
        <pc:picChg chg="del">
          <ac:chgData name="박 화원" userId="1622239085e80804" providerId="LiveId" clId="{5B170B98-7B58-4EBD-BD3A-85CD4C1CD2A8}" dt="2022-02-26T16:57:50.505" v="35698" actId="478"/>
          <ac:picMkLst>
            <pc:docMk/>
            <pc:sldMk cId="1539079913" sldId="314"/>
            <ac:picMk id="2050" creationId="{0776D123-AE5B-4CDC-B37E-035581A214D2}"/>
          </ac:picMkLst>
        </pc:picChg>
      </pc:sldChg>
      <pc:sldChg chg="addSp delSp modSp add mod ord delAnim modAnim modNotesTx">
        <pc:chgData name="박 화원" userId="1622239085e80804" providerId="LiveId" clId="{5B170B98-7B58-4EBD-BD3A-85CD4C1CD2A8}" dt="2022-02-27T02:58:30.154" v="47730" actId="20577"/>
        <pc:sldMkLst>
          <pc:docMk/>
          <pc:sldMk cId="2975431586" sldId="314"/>
        </pc:sldMkLst>
        <pc:spChg chg="add del mod">
          <ac:chgData name="박 화원" userId="1622239085e80804" providerId="LiveId" clId="{5B170B98-7B58-4EBD-BD3A-85CD4C1CD2A8}" dt="2022-02-27T02:45:29.587" v="46292" actId="478"/>
          <ac:spMkLst>
            <pc:docMk/>
            <pc:sldMk cId="2975431586" sldId="314"/>
            <ac:spMk id="13" creationId="{9C85EF85-6984-4F27-9C0B-BBEFCD22B3BE}"/>
          </ac:spMkLst>
        </pc:spChg>
        <pc:spChg chg="add del mod">
          <ac:chgData name="박 화원" userId="1622239085e80804" providerId="LiveId" clId="{5B170B98-7B58-4EBD-BD3A-85CD4C1CD2A8}" dt="2022-02-27T02:45:29.587" v="46292" actId="478"/>
          <ac:spMkLst>
            <pc:docMk/>
            <pc:sldMk cId="2975431586" sldId="314"/>
            <ac:spMk id="14" creationId="{D2333E01-FABF-4A3D-923E-C7F6C3A9BB4B}"/>
          </ac:spMkLst>
        </pc:spChg>
        <pc:spChg chg="add del mod">
          <ac:chgData name="박 화원" userId="1622239085e80804" providerId="LiveId" clId="{5B170B98-7B58-4EBD-BD3A-85CD4C1CD2A8}" dt="2022-02-27T02:24:39.909" v="46076" actId="478"/>
          <ac:spMkLst>
            <pc:docMk/>
            <pc:sldMk cId="2975431586" sldId="314"/>
            <ac:spMk id="16" creationId="{A150E84C-CDC4-41A8-94BB-D3BA70F6ADF5}"/>
          </ac:spMkLst>
        </pc:spChg>
        <pc:spChg chg="add del mod">
          <ac:chgData name="박 화원" userId="1622239085e80804" providerId="LiveId" clId="{5B170B98-7B58-4EBD-BD3A-85CD4C1CD2A8}" dt="2022-02-27T02:24:39.909" v="46076" actId="478"/>
          <ac:spMkLst>
            <pc:docMk/>
            <pc:sldMk cId="2975431586" sldId="314"/>
            <ac:spMk id="17" creationId="{2CCD8F0E-14E7-414A-A54C-F823ABBB1960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18" creationId="{51772399-3325-4685-9566-0B2D387B3BE1}"/>
          </ac:spMkLst>
        </pc:spChg>
        <pc:spChg chg="del">
          <ac:chgData name="박 화원" userId="1622239085e80804" providerId="LiveId" clId="{5B170B98-7B58-4EBD-BD3A-85CD4C1CD2A8}" dt="2022-02-27T01:11:20.256" v="39474" actId="478"/>
          <ac:spMkLst>
            <pc:docMk/>
            <pc:sldMk cId="2975431586" sldId="314"/>
            <ac:spMk id="20" creationId="{1D051429-27CC-4355-8126-937444C9C2D1}"/>
          </ac:spMkLst>
        </pc:spChg>
        <pc:spChg chg="del">
          <ac:chgData name="박 화원" userId="1622239085e80804" providerId="LiveId" clId="{5B170B98-7B58-4EBD-BD3A-85CD4C1CD2A8}" dt="2022-02-27T01:11:20.256" v="39474" actId="478"/>
          <ac:spMkLst>
            <pc:docMk/>
            <pc:sldMk cId="2975431586" sldId="314"/>
            <ac:spMk id="27" creationId="{54630F06-9886-477F-ACA3-0DCBB47BF5CC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28" creationId="{8E7A5A29-4A02-4DE4-82C1-26ED9EA64DA8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29" creationId="{B1A6E8FA-447E-4150-B12E-ACBAC558E4BE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30" creationId="{ACCB1C4C-14FC-4B90-81AC-429E4AD9C635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31" creationId="{374DFE32-F62D-406B-8062-1F746396B656}"/>
          </ac:spMkLst>
        </pc:spChg>
        <pc:spChg chg="add del mod">
          <ac:chgData name="박 화원" userId="1622239085e80804" providerId="LiveId" clId="{5B170B98-7B58-4EBD-BD3A-85CD4C1CD2A8}" dt="2022-02-27T02:24:40.873" v="46077" actId="478"/>
          <ac:spMkLst>
            <pc:docMk/>
            <pc:sldMk cId="2975431586" sldId="314"/>
            <ac:spMk id="32" creationId="{313974C8-690D-4F2A-9EA2-FC8BD89D1FCD}"/>
          </ac:spMkLst>
        </pc:spChg>
        <pc:spChg chg="add del mod">
          <ac:chgData name="박 화원" userId="1622239085e80804" providerId="LiveId" clId="{5B170B98-7B58-4EBD-BD3A-85CD4C1CD2A8}" dt="2022-02-27T02:31:47.897" v="46159" actId="478"/>
          <ac:spMkLst>
            <pc:docMk/>
            <pc:sldMk cId="2975431586" sldId="314"/>
            <ac:spMk id="33" creationId="{B35F10EE-CB89-4C09-8E99-C644742B8415}"/>
          </ac:spMkLst>
        </pc:spChg>
        <pc:spChg chg="add mod">
          <ac:chgData name="박 화원" userId="1622239085e80804" providerId="LiveId" clId="{5B170B98-7B58-4EBD-BD3A-85CD4C1CD2A8}" dt="2022-02-27T02:32:45.192" v="46173" actId="1076"/>
          <ac:spMkLst>
            <pc:docMk/>
            <pc:sldMk cId="2975431586" sldId="314"/>
            <ac:spMk id="34" creationId="{DBE8022E-BC8C-4063-B382-241E03FBD17A}"/>
          </ac:spMkLst>
        </pc:spChg>
        <pc:spChg chg="add del mod">
          <ac:chgData name="박 화원" userId="1622239085e80804" providerId="LiveId" clId="{5B170B98-7B58-4EBD-BD3A-85CD4C1CD2A8}" dt="2022-02-27T02:24:15.649" v="46067" actId="478"/>
          <ac:spMkLst>
            <pc:docMk/>
            <pc:sldMk cId="2975431586" sldId="314"/>
            <ac:spMk id="35" creationId="{8790F1EF-B6B2-445E-8C0A-167D6608F957}"/>
          </ac:spMkLst>
        </pc:spChg>
        <pc:spChg chg="add del mod">
          <ac:chgData name="박 화원" userId="1622239085e80804" providerId="LiveId" clId="{5B170B98-7B58-4EBD-BD3A-85CD4C1CD2A8}" dt="2022-02-27T02:24:18.374" v="46069" actId="478"/>
          <ac:spMkLst>
            <pc:docMk/>
            <pc:sldMk cId="2975431586" sldId="314"/>
            <ac:spMk id="36" creationId="{B2EF19D1-B17C-42C1-8284-62E4B978E1DF}"/>
          </ac:spMkLst>
        </pc:spChg>
        <pc:spChg chg="add del mod">
          <ac:chgData name="박 화원" userId="1622239085e80804" providerId="LiveId" clId="{5B170B98-7B58-4EBD-BD3A-85CD4C1CD2A8}" dt="2022-02-27T02:24:20.692" v="46070" actId="478"/>
          <ac:spMkLst>
            <pc:docMk/>
            <pc:sldMk cId="2975431586" sldId="314"/>
            <ac:spMk id="37" creationId="{2C6DD197-E494-4283-A95C-928FC78998B0}"/>
          </ac:spMkLst>
        </pc:spChg>
        <pc:spChg chg="add del mod">
          <ac:chgData name="박 화원" userId="1622239085e80804" providerId="LiveId" clId="{5B170B98-7B58-4EBD-BD3A-85CD4C1CD2A8}" dt="2022-02-27T02:24:20.692" v="46070" actId="478"/>
          <ac:spMkLst>
            <pc:docMk/>
            <pc:sldMk cId="2975431586" sldId="314"/>
            <ac:spMk id="38" creationId="{3E60F58A-9540-474A-8758-5ECE21640954}"/>
          </ac:spMkLst>
        </pc:spChg>
        <pc:spChg chg="add del mod">
          <ac:chgData name="박 화원" userId="1622239085e80804" providerId="LiveId" clId="{5B170B98-7B58-4EBD-BD3A-85CD4C1CD2A8}" dt="2022-02-27T02:24:22.986" v="46071" actId="478"/>
          <ac:spMkLst>
            <pc:docMk/>
            <pc:sldMk cId="2975431586" sldId="314"/>
            <ac:spMk id="39" creationId="{3A0088E0-BD37-4D74-83E9-9F128C665C42}"/>
          </ac:spMkLst>
        </pc:spChg>
        <pc:spChg chg="add del mod">
          <ac:chgData name="박 화원" userId="1622239085e80804" providerId="LiveId" clId="{5B170B98-7B58-4EBD-BD3A-85CD4C1CD2A8}" dt="2022-02-27T02:24:22.986" v="46071" actId="478"/>
          <ac:spMkLst>
            <pc:docMk/>
            <pc:sldMk cId="2975431586" sldId="314"/>
            <ac:spMk id="40" creationId="{773EAA1F-6841-4D80-B70B-715B33AA3B6F}"/>
          </ac:spMkLst>
        </pc:spChg>
        <pc:spChg chg="add del mod">
          <ac:chgData name="박 화원" userId="1622239085e80804" providerId="LiveId" clId="{5B170B98-7B58-4EBD-BD3A-85CD4C1CD2A8}" dt="2022-02-27T02:24:27.294" v="46072" actId="478"/>
          <ac:spMkLst>
            <pc:docMk/>
            <pc:sldMk cId="2975431586" sldId="314"/>
            <ac:spMk id="41" creationId="{0AA62648-E294-4532-A29D-28E20C34F736}"/>
          </ac:spMkLst>
        </pc:spChg>
        <pc:spChg chg="add del mod">
          <ac:chgData name="박 화원" userId="1622239085e80804" providerId="LiveId" clId="{5B170B98-7B58-4EBD-BD3A-85CD4C1CD2A8}" dt="2022-02-27T02:24:27.294" v="46072" actId="478"/>
          <ac:spMkLst>
            <pc:docMk/>
            <pc:sldMk cId="2975431586" sldId="314"/>
            <ac:spMk id="42" creationId="{EA0FF2CE-4410-413C-AD0F-A45AC6C81E78}"/>
          </ac:spMkLst>
        </pc:spChg>
        <pc:spChg chg="add del mod">
          <ac:chgData name="박 화원" userId="1622239085e80804" providerId="LiveId" clId="{5B170B98-7B58-4EBD-BD3A-85CD4C1CD2A8}" dt="2022-02-27T02:24:29.673" v="46073" actId="478"/>
          <ac:spMkLst>
            <pc:docMk/>
            <pc:sldMk cId="2975431586" sldId="314"/>
            <ac:spMk id="43" creationId="{B1755F2E-3E34-4788-A0FD-325DAA0E22F2}"/>
          </ac:spMkLst>
        </pc:spChg>
        <pc:spChg chg="add del mod">
          <ac:chgData name="박 화원" userId="1622239085e80804" providerId="LiveId" clId="{5B170B98-7B58-4EBD-BD3A-85CD4C1CD2A8}" dt="2022-02-27T02:24:29.673" v="46073" actId="478"/>
          <ac:spMkLst>
            <pc:docMk/>
            <pc:sldMk cId="2975431586" sldId="314"/>
            <ac:spMk id="44" creationId="{E4963F97-424B-4832-B7C4-DDF9F421C804}"/>
          </ac:spMkLst>
        </pc:spChg>
        <pc:spChg chg="add del mod">
          <ac:chgData name="박 화원" userId="1622239085e80804" providerId="LiveId" clId="{5B170B98-7B58-4EBD-BD3A-85CD4C1CD2A8}" dt="2022-02-27T02:31:47.041" v="46158" actId="478"/>
          <ac:spMkLst>
            <pc:docMk/>
            <pc:sldMk cId="2975431586" sldId="314"/>
            <ac:spMk id="45" creationId="{92A0F70F-76C7-4F99-8F20-A17131823B13}"/>
          </ac:spMkLst>
        </pc:spChg>
        <pc:spChg chg="add mod">
          <ac:chgData name="박 화원" userId="1622239085e80804" providerId="LiveId" clId="{5B170B98-7B58-4EBD-BD3A-85CD4C1CD2A8}" dt="2022-02-27T02:32:45.192" v="46173" actId="1076"/>
          <ac:spMkLst>
            <pc:docMk/>
            <pc:sldMk cId="2975431586" sldId="314"/>
            <ac:spMk id="46" creationId="{B526DF6A-DF79-4678-A071-E008B28D3568}"/>
          </ac:spMkLst>
        </pc:spChg>
        <pc:spChg chg="add del mod">
          <ac:chgData name="박 화원" userId="1622239085e80804" providerId="LiveId" clId="{5B170B98-7B58-4EBD-BD3A-85CD4C1CD2A8}" dt="2022-02-27T02:31:48.599" v="46160" actId="478"/>
          <ac:spMkLst>
            <pc:docMk/>
            <pc:sldMk cId="2975431586" sldId="314"/>
            <ac:spMk id="47" creationId="{4B3BFDFF-D159-45AD-BC03-FA088462A359}"/>
          </ac:spMkLst>
        </pc:spChg>
        <pc:spChg chg="add mod">
          <ac:chgData name="박 화원" userId="1622239085e80804" providerId="LiveId" clId="{5B170B98-7B58-4EBD-BD3A-85CD4C1CD2A8}" dt="2022-02-27T02:32:45.192" v="46173" actId="1076"/>
          <ac:spMkLst>
            <pc:docMk/>
            <pc:sldMk cId="2975431586" sldId="314"/>
            <ac:spMk id="48" creationId="{3295A248-E14F-489C-A52C-1EE88D4ED939}"/>
          </ac:spMkLst>
        </pc:spChg>
        <pc:spChg chg="add del mod">
          <ac:chgData name="박 화원" userId="1622239085e80804" providerId="LiveId" clId="{5B170B98-7B58-4EBD-BD3A-85CD4C1CD2A8}" dt="2022-02-27T02:31:49.485" v="46161" actId="478"/>
          <ac:spMkLst>
            <pc:docMk/>
            <pc:sldMk cId="2975431586" sldId="314"/>
            <ac:spMk id="49" creationId="{E5472B09-20DA-4218-BEAD-61BC109BD307}"/>
          </ac:spMkLst>
        </pc:spChg>
        <pc:spChg chg="add mod">
          <ac:chgData name="박 화원" userId="1622239085e80804" providerId="LiveId" clId="{5B170B98-7B58-4EBD-BD3A-85CD4C1CD2A8}" dt="2022-02-27T02:32:45.192" v="46173" actId="1076"/>
          <ac:spMkLst>
            <pc:docMk/>
            <pc:sldMk cId="2975431586" sldId="314"/>
            <ac:spMk id="50" creationId="{CED636ED-22AA-44B5-929B-F5FBB9F324DE}"/>
          </ac:spMkLst>
        </pc:spChg>
        <pc:spChg chg="add del mod">
          <ac:chgData name="박 화원" userId="1622239085e80804" providerId="LiveId" clId="{5B170B98-7B58-4EBD-BD3A-85CD4C1CD2A8}" dt="2022-02-27T02:31:50.469" v="46162" actId="478"/>
          <ac:spMkLst>
            <pc:docMk/>
            <pc:sldMk cId="2975431586" sldId="314"/>
            <ac:spMk id="51" creationId="{FA65356C-8590-4861-AE3D-02AE5CB542DA}"/>
          </ac:spMkLst>
        </pc:spChg>
        <pc:spChg chg="add mod">
          <ac:chgData name="박 화원" userId="1622239085e80804" providerId="LiveId" clId="{5B170B98-7B58-4EBD-BD3A-85CD4C1CD2A8}" dt="2022-02-27T02:32:45.192" v="46173" actId="1076"/>
          <ac:spMkLst>
            <pc:docMk/>
            <pc:sldMk cId="2975431586" sldId="314"/>
            <ac:spMk id="52" creationId="{5CC04C10-8B31-448C-A858-4BCB6B10D4A7}"/>
          </ac:spMkLst>
        </pc:spChg>
        <pc:spChg chg="add del mod">
          <ac:chgData name="박 화원" userId="1622239085e80804" providerId="LiveId" clId="{5B170B98-7B58-4EBD-BD3A-85CD4C1CD2A8}" dt="2022-02-27T02:44:44.269" v="46276" actId="478"/>
          <ac:spMkLst>
            <pc:docMk/>
            <pc:sldMk cId="2975431586" sldId="314"/>
            <ac:spMk id="54" creationId="{22423DCD-A325-4966-8713-E4EC13994874}"/>
          </ac:spMkLst>
        </pc:spChg>
        <pc:spChg chg="add mod">
          <ac:chgData name="박 화원" userId="1622239085e80804" providerId="LiveId" clId="{5B170B98-7B58-4EBD-BD3A-85CD4C1CD2A8}" dt="2022-02-27T02:43:46.904" v="46262" actId="1076"/>
          <ac:spMkLst>
            <pc:docMk/>
            <pc:sldMk cId="2975431586" sldId="314"/>
            <ac:spMk id="55" creationId="{03D9296F-6387-4470-8C3B-27CDC54A81B8}"/>
          </ac:spMkLst>
        </pc:spChg>
        <pc:spChg chg="add del mod">
          <ac:chgData name="박 화원" userId="1622239085e80804" providerId="LiveId" clId="{5B170B98-7B58-4EBD-BD3A-85CD4C1CD2A8}" dt="2022-02-27T02:44:43.936" v="46275"/>
          <ac:spMkLst>
            <pc:docMk/>
            <pc:sldMk cId="2975431586" sldId="314"/>
            <ac:spMk id="56" creationId="{61EBC7BC-83BE-4FC5-8DE9-008E60C598B3}"/>
          </ac:spMkLst>
        </pc:spChg>
        <pc:spChg chg="add del mod ord">
          <ac:chgData name="박 화원" userId="1622239085e80804" providerId="LiveId" clId="{5B170B98-7B58-4EBD-BD3A-85CD4C1CD2A8}" dt="2022-02-27T02:44:43.936" v="46275"/>
          <ac:spMkLst>
            <pc:docMk/>
            <pc:sldMk cId="2975431586" sldId="314"/>
            <ac:spMk id="57" creationId="{6EB51067-A75F-4A15-B81A-DECD88FCCEB1}"/>
          </ac:spMkLst>
        </pc:spChg>
        <pc:spChg chg="add del mod ord">
          <ac:chgData name="박 화원" userId="1622239085e80804" providerId="LiveId" clId="{5B170B98-7B58-4EBD-BD3A-85CD4C1CD2A8}" dt="2022-02-27T02:45:06.298" v="46283" actId="478"/>
          <ac:spMkLst>
            <pc:docMk/>
            <pc:sldMk cId="2975431586" sldId="314"/>
            <ac:spMk id="58" creationId="{EC0B4E49-FFDF-42AD-BD5C-41E97DD4A73F}"/>
          </ac:spMkLst>
        </pc:spChg>
        <pc:spChg chg="add del mod">
          <ac:chgData name="박 화원" userId="1622239085e80804" providerId="LiveId" clId="{5B170B98-7B58-4EBD-BD3A-85CD4C1CD2A8}" dt="2022-02-27T02:44:50.768" v="46278" actId="478"/>
          <ac:spMkLst>
            <pc:docMk/>
            <pc:sldMk cId="2975431586" sldId="314"/>
            <ac:spMk id="59" creationId="{2BD5B6F5-9FC9-4063-B200-0E15D664AD4D}"/>
          </ac:spMkLst>
        </pc:spChg>
        <pc:spChg chg="add del mod">
          <ac:chgData name="박 화원" userId="1622239085e80804" providerId="LiveId" clId="{5B170B98-7B58-4EBD-BD3A-85CD4C1CD2A8}" dt="2022-02-27T02:45:35.250" v="46296" actId="478"/>
          <ac:spMkLst>
            <pc:docMk/>
            <pc:sldMk cId="2975431586" sldId="314"/>
            <ac:spMk id="60" creationId="{A261CFC7-854F-43D5-949D-60B2A50E37E3}"/>
          </ac:spMkLst>
        </pc:spChg>
        <pc:spChg chg="add del mod">
          <ac:chgData name="박 화원" userId="1622239085e80804" providerId="LiveId" clId="{5B170B98-7B58-4EBD-BD3A-85CD4C1CD2A8}" dt="2022-02-27T02:45:34.882" v="46295" actId="478"/>
          <ac:spMkLst>
            <pc:docMk/>
            <pc:sldMk cId="2975431586" sldId="314"/>
            <ac:spMk id="61" creationId="{9516B84A-678C-4139-8B62-47AD14BCEFE4}"/>
          </ac:spMkLst>
        </pc:spChg>
        <pc:spChg chg="add mod ord">
          <ac:chgData name="박 화원" userId="1622239085e80804" providerId="LiveId" clId="{5B170B98-7B58-4EBD-BD3A-85CD4C1CD2A8}" dt="2022-02-27T02:45:37.566" v="46297" actId="167"/>
          <ac:spMkLst>
            <pc:docMk/>
            <pc:sldMk cId="2975431586" sldId="314"/>
            <ac:spMk id="62" creationId="{9FBC5FCD-93CE-476F-8CD3-6E5FB2B88E14}"/>
          </ac:spMkLst>
        </pc:spChg>
        <pc:spChg chg="add mod">
          <ac:chgData name="박 화원" userId="1622239085e80804" providerId="LiveId" clId="{5B170B98-7B58-4EBD-BD3A-85CD4C1CD2A8}" dt="2022-02-27T02:52:09.230" v="47412" actId="1076"/>
          <ac:spMkLst>
            <pc:docMk/>
            <pc:sldMk cId="2975431586" sldId="314"/>
            <ac:spMk id="63" creationId="{E69F73D6-18C0-4669-B260-D88C7F8338FB}"/>
          </ac:spMkLst>
        </pc:sp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19" creationId="{14A00C7C-0FF0-42EC-9A5E-DF376AB12375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1" creationId="{8ADE9A2A-A507-4C2B-9AC1-E961B81AC5E8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2" creationId="{E7143367-BCA3-48FE-BA6C-2C6A90C4C6CC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3" creationId="{70FE4271-3B19-4E5A-99F7-A33812E71F06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4" creationId="{05ED416A-545E-47CC-90ED-FA8814CA6BEA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5" creationId="{6BD2101E-E6A7-4A0F-894F-D6E84772E083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6" creationId="{073AC907-AFFF-4F90-A82A-967102BF9192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1026" creationId="{A2D1BFF0-FAB0-4340-9582-01CCC9E8E9E2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066" creationId="{B48D39D9-8EEA-41AD-8C92-6AECF77787F9}"/>
          </ac:picMkLst>
        </pc:picChg>
        <pc:picChg chg="del">
          <ac:chgData name="박 화원" userId="1622239085e80804" providerId="LiveId" clId="{5B170B98-7B58-4EBD-BD3A-85CD4C1CD2A8}" dt="2022-02-27T01:11:20.256" v="39474" actId="478"/>
          <ac:picMkLst>
            <pc:docMk/>
            <pc:sldMk cId="2975431586" sldId="314"/>
            <ac:picMk id="2068" creationId="{8686DE51-0E2E-4F1A-A06A-5C3546EDF85A}"/>
          </ac:picMkLst>
        </pc:picChg>
        <pc:cxnChg chg="add del mod">
          <ac:chgData name="박 화원" userId="1622239085e80804" providerId="LiveId" clId="{5B170B98-7B58-4EBD-BD3A-85CD4C1CD2A8}" dt="2022-02-27T02:26:27.676" v="46098" actId="478"/>
          <ac:cxnSpMkLst>
            <pc:docMk/>
            <pc:sldMk cId="2975431586" sldId="314"/>
            <ac:cxnSpMk id="3" creationId="{0983750B-C1FD-4AC2-923D-5F2FAE5F724E}"/>
          </ac:cxnSpMkLst>
        </pc:cxnChg>
        <pc:cxnChg chg="add del mod">
          <ac:chgData name="박 화원" userId="1622239085e80804" providerId="LiveId" clId="{5B170B98-7B58-4EBD-BD3A-85CD4C1CD2A8}" dt="2022-02-27T02:26:26.632" v="46097" actId="478"/>
          <ac:cxnSpMkLst>
            <pc:docMk/>
            <pc:sldMk cId="2975431586" sldId="314"/>
            <ac:cxnSpMk id="5" creationId="{09F06BBB-E6EA-48F3-8EF5-CA5A26409E33}"/>
          </ac:cxnSpMkLst>
        </pc:cxnChg>
        <pc:cxnChg chg="add del mod">
          <ac:chgData name="박 화원" userId="1622239085e80804" providerId="LiveId" clId="{5B170B98-7B58-4EBD-BD3A-85CD4C1CD2A8}" dt="2022-02-27T02:26:17.303" v="46096" actId="478"/>
          <ac:cxnSpMkLst>
            <pc:docMk/>
            <pc:sldMk cId="2975431586" sldId="314"/>
            <ac:cxnSpMk id="8" creationId="{5B5CF54A-C941-4D6D-B29B-C8B5728B30CC}"/>
          </ac:cxnSpMkLst>
        </pc:cxnChg>
        <pc:cxnChg chg="add del mod">
          <ac:chgData name="박 화원" userId="1622239085e80804" providerId="LiveId" clId="{5B170B98-7B58-4EBD-BD3A-85CD4C1CD2A8}" dt="2022-02-27T02:37:18.455" v="46177" actId="478"/>
          <ac:cxnSpMkLst>
            <pc:docMk/>
            <pc:sldMk cId="2975431586" sldId="314"/>
            <ac:cxnSpMk id="53" creationId="{C15E0769-001F-47A1-B74C-58D99252B7CD}"/>
          </ac:cxnSpMkLst>
        </pc:cxnChg>
      </pc:sldChg>
      <pc:sldChg chg="addSp delSp modSp add del mod modAnim">
        <pc:chgData name="박 화원" userId="1622239085e80804" providerId="LiveId" clId="{5B170B98-7B58-4EBD-BD3A-85CD4C1CD2A8}" dt="2022-02-26T17:00:26.582" v="35723" actId="47"/>
        <pc:sldMkLst>
          <pc:docMk/>
          <pc:sldMk cId="2198737217" sldId="315"/>
        </pc:sldMkLst>
        <pc:spChg chg="add mod">
          <ac:chgData name="박 화원" userId="1622239085e80804" providerId="LiveId" clId="{5B170B98-7B58-4EBD-BD3A-85CD4C1CD2A8}" dt="2022-02-26T16:59:05.999" v="35714" actId="571"/>
          <ac:spMkLst>
            <pc:docMk/>
            <pc:sldMk cId="2198737217" sldId="315"/>
            <ac:spMk id="30" creationId="{301D4A33-07E7-4EB8-9ABE-028340BABE69}"/>
          </ac:spMkLst>
        </pc:spChg>
        <pc:spChg chg="del mod">
          <ac:chgData name="박 화원" userId="1622239085e80804" providerId="LiveId" clId="{5B170B98-7B58-4EBD-BD3A-85CD4C1CD2A8}" dt="2022-02-26T16:59:07.557" v="35715" actId="21"/>
          <ac:spMkLst>
            <pc:docMk/>
            <pc:sldMk cId="2198737217" sldId="315"/>
            <ac:spMk id="40" creationId="{AC227B21-1E66-43EB-95C3-72C9C9D46FDB}"/>
          </ac:spMkLst>
        </pc:spChg>
        <pc:picChg chg="add mod">
          <ac:chgData name="박 화원" userId="1622239085e80804" providerId="LiveId" clId="{5B170B98-7B58-4EBD-BD3A-85CD4C1CD2A8}" dt="2022-02-26T16:59:05.999" v="35714" actId="571"/>
          <ac:picMkLst>
            <pc:docMk/>
            <pc:sldMk cId="2198737217" sldId="315"/>
            <ac:picMk id="21" creationId="{4BBBE5B1-781B-4E04-B927-39CD83794C0A}"/>
          </ac:picMkLst>
        </pc:picChg>
        <pc:picChg chg="add mod">
          <ac:chgData name="박 화원" userId="1622239085e80804" providerId="LiveId" clId="{5B170B98-7B58-4EBD-BD3A-85CD4C1CD2A8}" dt="2022-02-26T16:59:05.999" v="35714" actId="571"/>
          <ac:picMkLst>
            <pc:docMk/>
            <pc:sldMk cId="2198737217" sldId="315"/>
            <ac:picMk id="29" creationId="{48A60BEB-F10D-4D57-8A37-28A90CB65644}"/>
          </ac:picMkLst>
        </pc:picChg>
        <pc:picChg chg="add mod">
          <ac:chgData name="박 화원" userId="1622239085e80804" providerId="LiveId" clId="{5B170B98-7B58-4EBD-BD3A-85CD4C1CD2A8}" dt="2022-02-26T16:59:05.999" v="35714" actId="571"/>
          <ac:picMkLst>
            <pc:docMk/>
            <pc:sldMk cId="2198737217" sldId="315"/>
            <ac:picMk id="31" creationId="{0FB13AA3-3671-42EB-B1DA-6EA5F20EF89B}"/>
          </ac:picMkLst>
        </pc:picChg>
        <pc:picChg chg="add mod">
          <ac:chgData name="박 화원" userId="1622239085e80804" providerId="LiveId" clId="{5B170B98-7B58-4EBD-BD3A-85CD4C1CD2A8}" dt="2022-02-26T16:59:05.999" v="35714" actId="571"/>
          <ac:picMkLst>
            <pc:docMk/>
            <pc:sldMk cId="2198737217" sldId="315"/>
            <ac:picMk id="32" creationId="{5D0221B9-2C4F-49C7-875B-542B359C363A}"/>
          </ac:picMkLst>
        </pc:picChg>
        <pc:picChg chg="del">
          <ac:chgData name="박 화원" userId="1622239085e80804" providerId="LiveId" clId="{5B170B98-7B58-4EBD-BD3A-85CD4C1CD2A8}" dt="2022-02-26T16:59:07.557" v="35715" actId="21"/>
          <ac:picMkLst>
            <pc:docMk/>
            <pc:sldMk cId="2198737217" sldId="315"/>
            <ac:picMk id="34" creationId="{9F8308C8-4717-4F09-B152-7D0021857A2D}"/>
          </ac:picMkLst>
        </pc:picChg>
        <pc:picChg chg="del">
          <ac:chgData name="박 화원" userId="1622239085e80804" providerId="LiveId" clId="{5B170B98-7B58-4EBD-BD3A-85CD4C1CD2A8}" dt="2022-02-26T16:59:07.557" v="35715" actId="21"/>
          <ac:picMkLst>
            <pc:docMk/>
            <pc:sldMk cId="2198737217" sldId="315"/>
            <ac:picMk id="38" creationId="{D8C25472-D5E7-4F25-A69C-07B567CE824D}"/>
          </ac:picMkLst>
        </pc:picChg>
        <pc:picChg chg="del">
          <ac:chgData name="박 화원" userId="1622239085e80804" providerId="LiveId" clId="{5B170B98-7B58-4EBD-BD3A-85CD4C1CD2A8}" dt="2022-02-26T16:59:07.557" v="35715" actId="21"/>
          <ac:picMkLst>
            <pc:docMk/>
            <pc:sldMk cId="2198737217" sldId="315"/>
            <ac:picMk id="39" creationId="{81B08A2E-CBB2-4094-AD12-B1830C94C768}"/>
          </ac:picMkLst>
        </pc:picChg>
        <pc:picChg chg="del">
          <ac:chgData name="박 화원" userId="1622239085e80804" providerId="LiveId" clId="{5B170B98-7B58-4EBD-BD3A-85CD4C1CD2A8}" dt="2022-02-26T16:59:07.557" v="35715" actId="21"/>
          <ac:picMkLst>
            <pc:docMk/>
            <pc:sldMk cId="2198737217" sldId="315"/>
            <ac:picMk id="2050" creationId="{0776D123-AE5B-4CDC-B37E-035581A214D2}"/>
          </ac:picMkLst>
        </pc:picChg>
      </pc:sldChg>
      <pc:sldChg chg="addSp delSp modSp add mod modAnim modNotesTx">
        <pc:chgData name="박 화원" userId="1622239085e80804" providerId="LiveId" clId="{5B170B98-7B58-4EBD-BD3A-85CD4C1CD2A8}" dt="2022-02-27T02:30:54.784" v="46153" actId="20577"/>
        <pc:sldMkLst>
          <pc:docMk/>
          <pc:sldMk cId="3512966956" sldId="315"/>
        </pc:sldMkLst>
        <pc:spChg chg="mod">
          <ac:chgData name="박 화원" userId="1622239085e80804" providerId="LiveId" clId="{5B170B98-7B58-4EBD-BD3A-85CD4C1CD2A8}" dt="2022-02-27T02:29:41.472" v="46132" actId="1076"/>
          <ac:spMkLst>
            <pc:docMk/>
            <pc:sldMk cId="3512966956" sldId="315"/>
            <ac:spMk id="11" creationId="{DC9603D1-E55F-445F-8CC3-9ECA2B71BF57}"/>
          </ac:spMkLst>
        </pc:spChg>
        <pc:picChg chg="del">
          <ac:chgData name="박 화원" userId="1622239085e80804" providerId="LiveId" clId="{5B170B98-7B58-4EBD-BD3A-85CD4C1CD2A8}" dt="2022-02-27T01:47:38.431" v="43429" actId="478"/>
          <ac:picMkLst>
            <pc:docMk/>
            <pc:sldMk cId="3512966956" sldId="315"/>
            <ac:picMk id="3" creationId="{5A73B26F-A47B-4785-856F-4A3561ED3CDB}"/>
          </ac:picMkLst>
        </pc:picChg>
        <pc:picChg chg="add del mod modCrop">
          <ac:chgData name="박 화원" userId="1622239085e80804" providerId="LiveId" clId="{5B170B98-7B58-4EBD-BD3A-85CD4C1CD2A8}" dt="2022-02-27T02:29:09.162" v="46119" actId="478"/>
          <ac:picMkLst>
            <pc:docMk/>
            <pc:sldMk cId="3512966956" sldId="315"/>
            <ac:picMk id="4" creationId="{9DC289D6-2D83-4AE2-A1E7-43E5B2FEAED8}"/>
          </ac:picMkLst>
        </pc:picChg>
        <pc:picChg chg="del">
          <ac:chgData name="박 화원" userId="1622239085e80804" providerId="LiveId" clId="{5B170B98-7B58-4EBD-BD3A-85CD4C1CD2A8}" dt="2022-02-27T01:47:38.194" v="43428" actId="478"/>
          <ac:picMkLst>
            <pc:docMk/>
            <pc:sldMk cId="3512966956" sldId="315"/>
            <ac:picMk id="6" creationId="{B654E58C-5C7E-4880-8F19-30564CBAE86C}"/>
          </ac:picMkLst>
        </pc:picChg>
        <pc:picChg chg="add del mod">
          <ac:chgData name="박 화원" userId="1622239085e80804" providerId="LiveId" clId="{5B170B98-7B58-4EBD-BD3A-85CD4C1CD2A8}" dt="2022-02-27T02:29:01.170" v="46117" actId="478"/>
          <ac:picMkLst>
            <pc:docMk/>
            <pc:sldMk cId="3512966956" sldId="315"/>
            <ac:picMk id="7" creationId="{481B55A8-3FA4-489D-AEF3-2E768F273802}"/>
          </ac:picMkLst>
        </pc:picChg>
        <pc:picChg chg="del">
          <ac:chgData name="박 화원" userId="1622239085e80804" providerId="LiveId" clId="{5B170B98-7B58-4EBD-BD3A-85CD4C1CD2A8}" dt="2022-02-27T01:47:39.197" v="43431" actId="478"/>
          <ac:picMkLst>
            <pc:docMk/>
            <pc:sldMk cId="3512966956" sldId="315"/>
            <ac:picMk id="8" creationId="{0E5C11DE-586C-4B25-A244-F9B6994AB70A}"/>
          </ac:picMkLst>
        </pc:picChg>
        <pc:picChg chg="del">
          <ac:chgData name="박 화원" userId="1622239085e80804" providerId="LiveId" clId="{5B170B98-7B58-4EBD-BD3A-85CD4C1CD2A8}" dt="2022-02-27T01:47:38.905" v="43430" actId="478"/>
          <ac:picMkLst>
            <pc:docMk/>
            <pc:sldMk cId="3512966956" sldId="315"/>
            <ac:picMk id="10" creationId="{41529B52-4441-4E67-B6A3-17B1BB6088DF}"/>
          </ac:picMkLst>
        </pc:picChg>
        <pc:picChg chg="add mod modCrop">
          <ac:chgData name="박 화원" userId="1622239085e80804" providerId="LiveId" clId="{5B170B98-7B58-4EBD-BD3A-85CD4C1CD2A8}" dt="2022-02-27T02:29:53.294" v="46138" actId="1076"/>
          <ac:picMkLst>
            <pc:docMk/>
            <pc:sldMk cId="3512966956" sldId="315"/>
            <ac:picMk id="12" creationId="{D7920C90-9E51-4404-A980-A35292CDC467}"/>
          </ac:picMkLst>
        </pc:picChg>
        <pc:picChg chg="add mod">
          <ac:chgData name="박 화원" userId="1622239085e80804" providerId="LiveId" clId="{5B170B98-7B58-4EBD-BD3A-85CD4C1CD2A8}" dt="2022-02-27T02:30:41.803" v="46151" actId="1076"/>
          <ac:picMkLst>
            <pc:docMk/>
            <pc:sldMk cId="3512966956" sldId="315"/>
            <ac:picMk id="2050" creationId="{AD5C72CE-FE5E-4101-BD71-70117E21A0A8}"/>
          </ac:picMkLst>
        </pc:picChg>
      </pc:sldChg>
      <pc:sldChg chg="addSp delSp modSp add del mod">
        <pc:chgData name="박 화원" userId="1622239085e80804" providerId="LiveId" clId="{5B170B98-7B58-4EBD-BD3A-85CD4C1CD2A8}" dt="2022-02-27T02:25:33.055" v="46091" actId="47"/>
        <pc:sldMkLst>
          <pc:docMk/>
          <pc:sldMk cId="212286781" sldId="316"/>
        </pc:sldMkLst>
        <pc:spChg chg="add del mod">
          <ac:chgData name="박 화원" userId="1622239085e80804" providerId="LiveId" clId="{5B170B98-7B58-4EBD-BD3A-85CD4C1CD2A8}" dt="2022-02-27T02:25:03.106" v="46084" actId="21"/>
          <ac:spMkLst>
            <pc:docMk/>
            <pc:sldMk cId="212286781" sldId="316"/>
            <ac:spMk id="15" creationId="{C5D86015-F65F-46BB-ACDD-AE1396FCBA43}"/>
          </ac:spMkLst>
        </pc:spChg>
        <pc:spChg chg="del">
          <ac:chgData name="박 화원" userId="1622239085e80804" providerId="LiveId" clId="{5B170B98-7B58-4EBD-BD3A-85CD4C1CD2A8}" dt="2022-02-27T02:24:48.312" v="46079" actId="21"/>
          <ac:spMkLst>
            <pc:docMk/>
            <pc:sldMk cId="212286781" sldId="316"/>
            <ac:spMk id="16" creationId="{A150E84C-CDC4-41A8-94BB-D3BA70F6ADF5}"/>
          </ac:spMkLst>
        </pc:spChg>
        <pc:spChg chg="del">
          <ac:chgData name="박 화원" userId="1622239085e80804" providerId="LiveId" clId="{5B170B98-7B58-4EBD-BD3A-85CD4C1CD2A8}" dt="2022-02-27T02:24:48.312" v="46079" actId="21"/>
          <ac:spMkLst>
            <pc:docMk/>
            <pc:sldMk cId="212286781" sldId="316"/>
            <ac:spMk id="17" creationId="{2CCD8F0E-14E7-414A-A54C-F823ABBB1960}"/>
          </ac:spMkLst>
        </pc:spChg>
        <pc:spChg chg="del">
          <ac:chgData name="박 화원" userId="1622239085e80804" providerId="LiveId" clId="{5B170B98-7B58-4EBD-BD3A-85CD4C1CD2A8}" dt="2022-02-27T02:25:01.274" v="46082" actId="21"/>
          <ac:spMkLst>
            <pc:docMk/>
            <pc:sldMk cId="212286781" sldId="316"/>
            <ac:spMk id="18" creationId="{51772399-3325-4685-9566-0B2D387B3BE1}"/>
          </ac:spMkLst>
        </pc:spChg>
        <pc:spChg chg="add del mod">
          <ac:chgData name="박 화원" userId="1622239085e80804" providerId="LiveId" clId="{5B170B98-7B58-4EBD-BD3A-85CD4C1CD2A8}" dt="2022-02-27T02:25:03.106" v="46084" actId="21"/>
          <ac:spMkLst>
            <pc:docMk/>
            <pc:sldMk cId="212286781" sldId="316"/>
            <ac:spMk id="19" creationId="{51825102-A448-4DB2-93B5-50DCF6D815CC}"/>
          </ac:spMkLst>
        </pc:spChg>
        <pc:spChg chg="del">
          <ac:chgData name="박 화원" userId="1622239085e80804" providerId="LiveId" clId="{5B170B98-7B58-4EBD-BD3A-85CD4C1CD2A8}" dt="2022-02-27T02:25:01.274" v="46082" actId="21"/>
          <ac:spMkLst>
            <pc:docMk/>
            <pc:sldMk cId="212286781" sldId="316"/>
            <ac:spMk id="28" creationId="{8E7A5A29-4A02-4DE4-82C1-26ED9EA64DA8}"/>
          </ac:spMkLst>
        </pc:spChg>
        <pc:spChg chg="del">
          <ac:chgData name="박 화원" userId="1622239085e80804" providerId="LiveId" clId="{5B170B98-7B58-4EBD-BD3A-85CD4C1CD2A8}" dt="2022-02-27T02:25:14.056" v="46087" actId="21"/>
          <ac:spMkLst>
            <pc:docMk/>
            <pc:sldMk cId="212286781" sldId="316"/>
            <ac:spMk id="29" creationId="{B1A6E8FA-447E-4150-B12E-ACBAC558E4BE}"/>
          </ac:spMkLst>
        </pc:spChg>
        <pc:spChg chg="del">
          <ac:chgData name="박 화원" userId="1622239085e80804" providerId="LiveId" clId="{5B170B98-7B58-4EBD-BD3A-85CD4C1CD2A8}" dt="2022-02-27T02:25:14.056" v="46087" actId="21"/>
          <ac:spMkLst>
            <pc:docMk/>
            <pc:sldMk cId="212286781" sldId="316"/>
            <ac:spMk id="30" creationId="{ACCB1C4C-14FC-4B90-81AC-429E4AD9C635}"/>
          </ac:spMkLst>
        </pc:spChg>
        <pc:spChg chg="del">
          <ac:chgData name="박 화원" userId="1622239085e80804" providerId="LiveId" clId="{5B170B98-7B58-4EBD-BD3A-85CD4C1CD2A8}" dt="2022-02-27T02:25:14.056" v="46087" actId="21"/>
          <ac:spMkLst>
            <pc:docMk/>
            <pc:sldMk cId="212286781" sldId="316"/>
            <ac:spMk id="31" creationId="{374DFE32-F62D-406B-8062-1F746396B656}"/>
          </ac:spMkLst>
        </pc:spChg>
        <pc:spChg chg="del">
          <ac:chgData name="박 화원" userId="1622239085e80804" providerId="LiveId" clId="{5B170B98-7B58-4EBD-BD3A-85CD4C1CD2A8}" dt="2022-02-27T02:25:14.056" v="46087" actId="21"/>
          <ac:spMkLst>
            <pc:docMk/>
            <pc:sldMk cId="212286781" sldId="316"/>
            <ac:spMk id="32" creationId="{313974C8-690D-4F2A-9EA2-FC8BD89D1FCD}"/>
          </ac:spMkLst>
        </pc:spChg>
      </pc:sldChg>
      <pc:sldChg chg="delSp add del mod">
        <pc:chgData name="박 화원" userId="1622239085e80804" providerId="LiveId" clId="{5B170B98-7B58-4EBD-BD3A-85CD4C1CD2A8}" dt="2022-02-27T02:29:16.013" v="46122" actId="47"/>
        <pc:sldMkLst>
          <pc:docMk/>
          <pc:sldMk cId="828812930" sldId="316"/>
        </pc:sldMkLst>
        <pc:picChg chg="del">
          <ac:chgData name="박 화원" userId="1622239085e80804" providerId="LiveId" clId="{5B170B98-7B58-4EBD-BD3A-85CD4C1CD2A8}" dt="2022-02-27T02:29:11.889" v="46120" actId="21"/>
          <ac:picMkLst>
            <pc:docMk/>
            <pc:sldMk cId="828812930" sldId="316"/>
            <ac:picMk id="7" creationId="{481B55A8-3FA4-489D-AEF3-2E768F273802}"/>
          </ac:picMkLst>
        </pc:picChg>
      </pc:sldChg>
      <pc:sldChg chg="add del">
        <pc:chgData name="박 화원" userId="1622239085e80804" providerId="LiveId" clId="{5B170B98-7B58-4EBD-BD3A-85CD4C1CD2A8}" dt="2022-02-26T17:00:28.972" v="35724" actId="47"/>
        <pc:sldMkLst>
          <pc:docMk/>
          <pc:sldMk cId="958899988" sldId="316"/>
        </pc:sldMkLst>
      </pc:sldChg>
      <pc:sldChg chg="addSp delSp add del mod">
        <pc:chgData name="박 화원" userId="1622239085e80804" providerId="LiveId" clId="{5B170B98-7B58-4EBD-BD3A-85CD4C1CD2A8}" dt="2022-02-27T02:28:58.254" v="46115"/>
        <pc:sldMkLst>
          <pc:docMk/>
          <pc:sldMk cId="1467549494" sldId="316"/>
        </pc:sldMkLst>
        <pc:picChg chg="add del">
          <ac:chgData name="박 화원" userId="1622239085e80804" providerId="LiveId" clId="{5B170B98-7B58-4EBD-BD3A-85CD4C1CD2A8}" dt="2022-02-27T02:28:57.205" v="46113" actId="478"/>
          <ac:picMkLst>
            <pc:docMk/>
            <pc:sldMk cId="1467549494" sldId="316"/>
            <ac:picMk id="4" creationId="{9DC289D6-2D83-4AE2-A1E7-43E5B2FEAED8}"/>
          </ac:picMkLst>
        </pc:picChg>
        <pc:picChg chg="add del">
          <ac:chgData name="박 화원" userId="1622239085e80804" providerId="LiveId" clId="{5B170B98-7B58-4EBD-BD3A-85CD4C1CD2A8}" dt="2022-02-27T02:28:57.605" v="46114" actId="478"/>
          <ac:picMkLst>
            <pc:docMk/>
            <pc:sldMk cId="1467549494" sldId="316"/>
            <ac:picMk id="7" creationId="{481B55A8-3FA4-489D-AEF3-2E768F273802}"/>
          </ac:picMkLst>
        </pc:picChg>
      </pc:sldChg>
      <pc:sldChg chg="addSp delSp modSp add del mod modAnim addCm modNotesTx">
        <pc:chgData name="박 화원" userId="1622239085e80804" providerId="LiveId" clId="{5B170B98-7B58-4EBD-BD3A-85CD4C1CD2A8}" dt="2022-02-27T03:22:49.285" v="49620"/>
        <pc:sldMkLst>
          <pc:docMk/>
          <pc:sldMk cId="3633583979" sldId="316"/>
        </pc:sldMkLst>
        <pc:spChg chg="del">
          <ac:chgData name="박 화원" userId="1622239085e80804" providerId="LiveId" clId="{5B170B98-7B58-4EBD-BD3A-85CD4C1CD2A8}" dt="2022-02-27T03:09:22.857" v="48331" actId="478"/>
          <ac:spMkLst>
            <pc:docMk/>
            <pc:sldMk cId="3633583979" sldId="316"/>
            <ac:spMk id="13" creationId="{9C85EF85-6984-4F27-9C0B-BBEFCD22B3BE}"/>
          </ac:spMkLst>
        </pc:spChg>
        <pc:spChg chg="del">
          <ac:chgData name="박 화원" userId="1622239085e80804" providerId="LiveId" clId="{5B170B98-7B58-4EBD-BD3A-85CD4C1CD2A8}" dt="2022-02-27T03:09:21.428" v="48330" actId="478"/>
          <ac:spMkLst>
            <pc:docMk/>
            <pc:sldMk cId="3633583979" sldId="316"/>
            <ac:spMk id="14" creationId="{D2333E01-FABF-4A3D-923E-C7F6C3A9BB4B}"/>
          </ac:spMkLst>
        </pc:spChg>
        <pc:spChg chg="add mod">
          <ac:chgData name="박 화원" userId="1622239085e80804" providerId="LiveId" clId="{5B170B98-7B58-4EBD-BD3A-85CD4C1CD2A8}" dt="2022-02-27T03:12:23.188" v="48366" actId="1076"/>
          <ac:spMkLst>
            <pc:docMk/>
            <pc:sldMk cId="3633583979" sldId="316"/>
            <ac:spMk id="15" creationId="{51D6776F-F04C-4A1D-8337-79556A0E843E}"/>
          </ac:spMkLst>
        </pc:spChg>
        <pc:spChg chg="add mod">
          <ac:chgData name="박 화원" userId="1622239085e80804" providerId="LiveId" clId="{5B170B98-7B58-4EBD-BD3A-85CD4C1CD2A8}" dt="2022-02-27T03:12:55.992" v="48375" actId="1076"/>
          <ac:spMkLst>
            <pc:docMk/>
            <pc:sldMk cId="3633583979" sldId="316"/>
            <ac:spMk id="17" creationId="{DC19239A-48A4-4F5F-AE56-36B64A8D59C8}"/>
          </ac:spMkLst>
        </pc:spChg>
        <pc:spChg chg="add del mod">
          <ac:chgData name="박 화원" userId="1622239085e80804" providerId="LiveId" clId="{5B170B98-7B58-4EBD-BD3A-85CD4C1CD2A8}" dt="2022-02-27T03:08:17.664" v="48306" actId="478"/>
          <ac:spMkLst>
            <pc:docMk/>
            <pc:sldMk cId="3633583979" sldId="316"/>
            <ac:spMk id="18" creationId="{FCC10FF2-7C51-49C7-A13F-659CCF9260B2}"/>
          </ac:spMkLst>
        </pc:spChg>
        <pc:spChg chg="add mod">
          <ac:chgData name="박 화원" userId="1622239085e80804" providerId="LiveId" clId="{5B170B98-7B58-4EBD-BD3A-85CD4C1CD2A8}" dt="2022-02-27T03:09:31.882" v="48332" actId="1076"/>
          <ac:spMkLst>
            <pc:docMk/>
            <pc:sldMk cId="3633583979" sldId="316"/>
            <ac:spMk id="19" creationId="{2E9C5727-7894-4A89-9586-279FE5FF854A}"/>
          </ac:spMkLst>
        </pc:spChg>
        <pc:spChg chg="add mod">
          <ac:chgData name="박 화원" userId="1622239085e80804" providerId="LiveId" clId="{5B170B98-7B58-4EBD-BD3A-85CD4C1CD2A8}" dt="2022-02-27T03:09:31.882" v="48332" actId="1076"/>
          <ac:spMkLst>
            <pc:docMk/>
            <pc:sldMk cId="3633583979" sldId="316"/>
            <ac:spMk id="20" creationId="{B9BD5E5E-D5AE-4C00-AD2A-FFC56FEEC7A1}"/>
          </ac:spMkLst>
        </pc:spChg>
        <pc:spChg chg="add mod ord">
          <ac:chgData name="박 화원" userId="1622239085e80804" providerId="LiveId" clId="{5B170B98-7B58-4EBD-BD3A-85CD4C1CD2A8}" dt="2022-02-27T03:09:34.042" v="48333" actId="14100"/>
          <ac:spMkLst>
            <pc:docMk/>
            <pc:sldMk cId="3633583979" sldId="316"/>
            <ac:spMk id="21" creationId="{32ADAA4B-D640-4D2B-8F28-28A8E66B253F}"/>
          </ac:spMkLst>
        </pc:spChg>
        <pc:spChg chg="add mod">
          <ac:chgData name="박 화원" userId="1622239085e80804" providerId="LiveId" clId="{5B170B98-7B58-4EBD-BD3A-85CD4C1CD2A8}" dt="2022-02-27T03:12:23.188" v="48366" actId="1076"/>
          <ac:spMkLst>
            <pc:docMk/>
            <pc:sldMk cId="3633583979" sldId="316"/>
            <ac:spMk id="22" creationId="{7301BC60-06E7-46A7-83E3-F4C8CB1D8F59}"/>
          </ac:spMkLst>
        </pc:spChg>
        <pc:spChg chg="add mod">
          <ac:chgData name="박 화원" userId="1622239085e80804" providerId="LiveId" clId="{5B170B98-7B58-4EBD-BD3A-85CD4C1CD2A8}" dt="2022-02-27T03:12:23.188" v="48366" actId="1076"/>
          <ac:spMkLst>
            <pc:docMk/>
            <pc:sldMk cId="3633583979" sldId="316"/>
            <ac:spMk id="23" creationId="{D66FDE7A-E510-4302-9EBF-3675B744D8FD}"/>
          </ac:spMkLst>
        </pc:spChg>
        <pc:spChg chg="add mod">
          <ac:chgData name="박 화원" userId="1622239085e80804" providerId="LiveId" clId="{5B170B98-7B58-4EBD-BD3A-85CD4C1CD2A8}" dt="2022-02-27T03:12:23.188" v="48366" actId="1076"/>
          <ac:spMkLst>
            <pc:docMk/>
            <pc:sldMk cId="3633583979" sldId="316"/>
            <ac:spMk id="24" creationId="{7B00176C-6565-427B-B1CA-EAD5306835F1}"/>
          </ac:spMkLst>
        </pc:spChg>
        <pc:spChg chg="add mod">
          <ac:chgData name="박 화원" userId="1622239085e80804" providerId="LiveId" clId="{5B170B98-7B58-4EBD-BD3A-85CD4C1CD2A8}" dt="2022-02-27T03:13:19.113" v="48380" actId="1076"/>
          <ac:spMkLst>
            <pc:docMk/>
            <pc:sldMk cId="3633583979" sldId="316"/>
            <ac:spMk id="25" creationId="{7FDC8228-873B-4C4D-88A5-23F9BEB12BEE}"/>
          </ac:spMkLst>
        </pc:spChg>
        <pc:spChg chg="add mod">
          <ac:chgData name="박 화원" userId="1622239085e80804" providerId="LiveId" clId="{5B170B98-7B58-4EBD-BD3A-85CD4C1CD2A8}" dt="2022-02-27T03:13:19.113" v="48380" actId="1076"/>
          <ac:spMkLst>
            <pc:docMk/>
            <pc:sldMk cId="3633583979" sldId="316"/>
            <ac:spMk id="26" creationId="{D72AE00A-8BD9-46F4-B1FE-2CF97FD3E45A}"/>
          </ac:spMkLst>
        </pc:spChg>
        <pc:spChg chg="add mod">
          <ac:chgData name="박 화원" userId="1622239085e80804" providerId="LiveId" clId="{5B170B98-7B58-4EBD-BD3A-85CD4C1CD2A8}" dt="2022-02-27T03:13:23.047" v="48390"/>
          <ac:spMkLst>
            <pc:docMk/>
            <pc:sldMk cId="3633583979" sldId="316"/>
            <ac:spMk id="27" creationId="{2EBE7509-00E7-4407-ADD5-74FBFF02554B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28" creationId="{2D435068-02E4-44B4-AE98-F535BB913B3F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29" creationId="{B0546896-CF77-4F00-AC98-C9A1B8CF725C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32" creationId="{2A2EFD02-4113-4334-9681-16A901F84BD1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33" creationId="{715706C4-362D-4FC3-85BB-27E1F7814497}"/>
          </ac:spMkLst>
        </pc:spChg>
        <pc:spChg chg="mod">
          <ac:chgData name="박 화원" userId="1622239085e80804" providerId="LiveId" clId="{5B170B98-7B58-4EBD-BD3A-85CD4C1CD2A8}" dt="2022-02-27T03:12:23.188" v="48366" actId="1076"/>
          <ac:spMkLst>
            <pc:docMk/>
            <pc:sldMk cId="3633583979" sldId="316"/>
            <ac:spMk id="34" creationId="{DBE8022E-BC8C-4063-B382-241E03FBD17A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35" creationId="{6B5FCB63-7B20-4E8E-8AEF-03B2F01A4F64}"/>
          </ac:spMkLst>
        </pc:spChg>
        <pc:spChg chg="add mod">
          <ac:chgData name="박 화원" userId="1622239085e80804" providerId="LiveId" clId="{5B170B98-7B58-4EBD-BD3A-85CD4C1CD2A8}" dt="2022-02-27T03:19:13.149" v="48750" actId="1076"/>
          <ac:spMkLst>
            <pc:docMk/>
            <pc:sldMk cId="3633583979" sldId="316"/>
            <ac:spMk id="36" creationId="{51C20945-BE6F-4A41-964A-F36255CDA543}"/>
          </ac:spMkLst>
        </pc:spChg>
        <pc:spChg chg="del">
          <ac:chgData name="박 화원" userId="1622239085e80804" providerId="LiveId" clId="{5B170B98-7B58-4EBD-BD3A-85CD4C1CD2A8}" dt="2022-02-27T03:02:44.384" v="47732" actId="478"/>
          <ac:spMkLst>
            <pc:docMk/>
            <pc:sldMk cId="3633583979" sldId="316"/>
            <ac:spMk id="46" creationId="{B526DF6A-DF79-4678-A071-E008B28D3568}"/>
          </ac:spMkLst>
        </pc:spChg>
        <pc:spChg chg="del">
          <ac:chgData name="박 화원" userId="1622239085e80804" providerId="LiveId" clId="{5B170B98-7B58-4EBD-BD3A-85CD4C1CD2A8}" dt="2022-02-27T03:02:44.384" v="47732" actId="478"/>
          <ac:spMkLst>
            <pc:docMk/>
            <pc:sldMk cId="3633583979" sldId="316"/>
            <ac:spMk id="48" creationId="{3295A248-E14F-489C-A52C-1EE88D4ED939}"/>
          </ac:spMkLst>
        </pc:spChg>
        <pc:spChg chg="del">
          <ac:chgData name="박 화원" userId="1622239085e80804" providerId="LiveId" clId="{5B170B98-7B58-4EBD-BD3A-85CD4C1CD2A8}" dt="2022-02-27T03:02:44.384" v="47732" actId="478"/>
          <ac:spMkLst>
            <pc:docMk/>
            <pc:sldMk cId="3633583979" sldId="316"/>
            <ac:spMk id="50" creationId="{CED636ED-22AA-44B5-929B-F5FBB9F324DE}"/>
          </ac:spMkLst>
        </pc:spChg>
        <pc:spChg chg="del">
          <ac:chgData name="박 화원" userId="1622239085e80804" providerId="LiveId" clId="{5B170B98-7B58-4EBD-BD3A-85CD4C1CD2A8}" dt="2022-02-27T03:02:44.384" v="47732" actId="478"/>
          <ac:spMkLst>
            <pc:docMk/>
            <pc:sldMk cId="3633583979" sldId="316"/>
            <ac:spMk id="52" creationId="{5CC04C10-8B31-448C-A858-4BCB6B10D4A7}"/>
          </ac:spMkLst>
        </pc:spChg>
        <pc:spChg chg="del">
          <ac:chgData name="박 화원" userId="1622239085e80804" providerId="LiveId" clId="{5B170B98-7B58-4EBD-BD3A-85CD4C1CD2A8}" dt="2022-02-27T03:02:35.672" v="47731" actId="478"/>
          <ac:spMkLst>
            <pc:docMk/>
            <pc:sldMk cId="3633583979" sldId="316"/>
            <ac:spMk id="54" creationId="{22423DCD-A325-4966-8713-E4EC13994874}"/>
          </ac:spMkLst>
        </pc:spChg>
        <pc:spChg chg="del">
          <ac:chgData name="박 화원" userId="1622239085e80804" providerId="LiveId" clId="{5B170B98-7B58-4EBD-BD3A-85CD4C1CD2A8}" dt="2022-02-27T03:02:35.672" v="47731" actId="478"/>
          <ac:spMkLst>
            <pc:docMk/>
            <pc:sldMk cId="3633583979" sldId="316"/>
            <ac:spMk id="55" creationId="{03D9296F-6387-4470-8C3B-27CDC54A81B8}"/>
          </ac:spMkLst>
        </pc:spChg>
        <pc:spChg chg="del mod">
          <ac:chgData name="박 화원" userId="1622239085e80804" providerId="LiveId" clId="{5B170B98-7B58-4EBD-BD3A-85CD4C1CD2A8}" dt="2022-02-27T03:02:35.672" v="47731" actId="478"/>
          <ac:spMkLst>
            <pc:docMk/>
            <pc:sldMk cId="3633583979" sldId="316"/>
            <ac:spMk id="62" creationId="{9FBC5FCD-93CE-476F-8CD3-6E5FB2B88E14}"/>
          </ac:spMkLst>
        </pc:spChg>
        <pc:picChg chg="add mod">
          <ac:chgData name="박 화원" userId="1622239085e80804" providerId="LiveId" clId="{5B170B98-7B58-4EBD-BD3A-85CD4C1CD2A8}" dt="2022-02-27T03:12:23.188" v="48366" actId="1076"/>
          <ac:picMkLst>
            <pc:docMk/>
            <pc:sldMk cId="3633583979" sldId="316"/>
            <ac:picMk id="3" creationId="{FEC1D18F-57C3-4190-8FB4-92D70D28D012}"/>
          </ac:picMkLst>
        </pc:picChg>
        <pc:picChg chg="add mod">
          <ac:chgData name="박 화원" userId="1622239085e80804" providerId="LiveId" clId="{5B170B98-7B58-4EBD-BD3A-85CD4C1CD2A8}" dt="2022-02-27T03:12:23.188" v="48366" actId="1076"/>
          <ac:picMkLst>
            <pc:docMk/>
            <pc:sldMk cId="3633583979" sldId="316"/>
            <ac:picMk id="5" creationId="{B971C9B0-C90B-46B3-AE1A-607BBE50EB31}"/>
          </ac:picMkLst>
        </pc:picChg>
        <pc:picChg chg="add mod">
          <ac:chgData name="박 화원" userId="1622239085e80804" providerId="LiveId" clId="{5B170B98-7B58-4EBD-BD3A-85CD4C1CD2A8}" dt="2022-02-27T03:19:13.149" v="48750" actId="1076"/>
          <ac:picMkLst>
            <pc:docMk/>
            <pc:sldMk cId="3633583979" sldId="316"/>
            <ac:picMk id="7" creationId="{017DDAED-5AB6-4D6E-AF15-6E16F289DC48}"/>
          </ac:picMkLst>
        </pc:picChg>
        <pc:picChg chg="add mod">
          <ac:chgData name="박 화원" userId="1622239085e80804" providerId="LiveId" clId="{5B170B98-7B58-4EBD-BD3A-85CD4C1CD2A8}" dt="2022-02-27T03:19:13.149" v="48750" actId="1076"/>
          <ac:picMkLst>
            <pc:docMk/>
            <pc:sldMk cId="3633583979" sldId="316"/>
            <ac:picMk id="9" creationId="{066E84B6-05C2-4F11-A2F6-7F014F191CDB}"/>
          </ac:picMkLst>
        </pc:picChg>
      </pc:sldChg>
      <pc:sldChg chg="addSp delSp modSp add mod delAnim modAnim modNotesTx">
        <pc:chgData name="박 화원" userId="1622239085e80804" providerId="LiveId" clId="{5B170B98-7B58-4EBD-BD3A-85CD4C1CD2A8}" dt="2022-02-27T09:45:23.476" v="52862" actId="20577"/>
        <pc:sldMkLst>
          <pc:docMk/>
          <pc:sldMk cId="867526287" sldId="317"/>
        </pc:sldMkLst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15" creationId="{51D6776F-F04C-4A1D-8337-79556A0E843E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17" creationId="{DC19239A-48A4-4F5F-AE56-36B64A8D59C8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19" creationId="{2E9C5727-7894-4A89-9586-279FE5FF854A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0" creationId="{B9BD5E5E-D5AE-4C00-AD2A-FFC56FEEC7A1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1" creationId="{32ADAA4B-D640-4D2B-8F28-28A8E66B253F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2" creationId="{7301BC60-06E7-46A7-83E3-F4C8CB1D8F59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3" creationId="{D66FDE7A-E510-4302-9EBF-3675B744D8FD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4" creationId="{7B00176C-6565-427B-B1CA-EAD5306835F1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5" creationId="{7FDC8228-873B-4C4D-88A5-23F9BEB12BEE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6" creationId="{D72AE00A-8BD9-46F4-B1FE-2CF97FD3E45A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7" creationId="{2EBE7509-00E7-4407-ADD5-74FBFF02554B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8" creationId="{2D435068-02E4-44B4-AE98-F535BB913B3F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29" creationId="{B0546896-CF77-4F00-AC98-C9A1B8CF725C}"/>
          </ac:spMkLst>
        </pc:spChg>
        <pc:spChg chg="add mod">
          <ac:chgData name="박 화원" userId="1622239085e80804" providerId="LiveId" clId="{5B170B98-7B58-4EBD-BD3A-85CD4C1CD2A8}" dt="2022-02-27T03:23:05.479" v="49624" actId="20577"/>
          <ac:spMkLst>
            <pc:docMk/>
            <pc:sldMk cId="867526287" sldId="317"/>
            <ac:spMk id="30" creationId="{77A55CC8-F803-47E6-B1A0-84A53F73A285}"/>
          </ac:spMkLst>
        </pc:spChg>
        <pc:spChg chg="add mod">
          <ac:chgData name="박 화원" userId="1622239085e80804" providerId="LiveId" clId="{5B170B98-7B58-4EBD-BD3A-85CD4C1CD2A8}" dt="2022-02-27T03:23:09.027" v="49631"/>
          <ac:spMkLst>
            <pc:docMk/>
            <pc:sldMk cId="867526287" sldId="317"/>
            <ac:spMk id="31" creationId="{5DE18343-7F99-4B2A-807A-6C523A8B8622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32" creationId="{2A2EFD02-4113-4334-9681-16A901F84BD1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33" creationId="{715706C4-362D-4FC3-85BB-27E1F7814497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34" creationId="{DBE8022E-BC8C-4063-B382-241E03FBD17A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35" creationId="{6B5FCB63-7B20-4E8E-8AEF-03B2F01A4F64}"/>
          </ac:spMkLst>
        </pc:spChg>
        <pc:spChg chg="del">
          <ac:chgData name="박 화원" userId="1622239085e80804" providerId="LiveId" clId="{5B170B98-7B58-4EBD-BD3A-85CD4C1CD2A8}" dt="2022-02-27T03:22:58.957" v="49621" actId="478"/>
          <ac:spMkLst>
            <pc:docMk/>
            <pc:sldMk cId="867526287" sldId="317"/>
            <ac:spMk id="36" creationId="{51C20945-BE6F-4A41-964A-F36255CDA543}"/>
          </ac:spMkLst>
        </pc:spChg>
        <pc:spChg chg="add del mod">
          <ac:chgData name="박 화원" userId="1622239085e80804" providerId="LiveId" clId="{5B170B98-7B58-4EBD-BD3A-85CD4C1CD2A8}" dt="2022-02-27T03:23:19.822" v="49633" actId="478"/>
          <ac:spMkLst>
            <pc:docMk/>
            <pc:sldMk cId="867526287" sldId="317"/>
            <ac:spMk id="37" creationId="{599D9C2D-B08D-4523-96E5-757BB800F773}"/>
          </ac:spMkLst>
        </pc:spChg>
        <pc:spChg chg="add del mod">
          <ac:chgData name="박 화원" userId="1622239085e80804" providerId="LiveId" clId="{5B170B98-7B58-4EBD-BD3A-85CD4C1CD2A8}" dt="2022-02-27T03:24:19.401" v="49646" actId="478"/>
          <ac:spMkLst>
            <pc:docMk/>
            <pc:sldMk cId="867526287" sldId="317"/>
            <ac:spMk id="38" creationId="{57C3591A-3EA4-4A61-A72C-27D9571B663A}"/>
          </ac:spMkLst>
        </pc:spChg>
        <pc:spChg chg="add del mod">
          <ac:chgData name="박 화원" userId="1622239085e80804" providerId="LiveId" clId="{5B170B98-7B58-4EBD-BD3A-85CD4C1CD2A8}" dt="2022-02-27T03:24:23.127" v="49648" actId="478"/>
          <ac:spMkLst>
            <pc:docMk/>
            <pc:sldMk cId="867526287" sldId="317"/>
            <ac:spMk id="39" creationId="{DBF24F89-9031-4B53-9912-EAFBD4FA26BC}"/>
          </ac:spMkLst>
        </pc:spChg>
        <pc:spChg chg="add del mod">
          <ac:chgData name="박 화원" userId="1622239085e80804" providerId="LiveId" clId="{5B170B98-7B58-4EBD-BD3A-85CD4C1CD2A8}" dt="2022-02-27T03:37:17.192" v="50588" actId="478"/>
          <ac:spMkLst>
            <pc:docMk/>
            <pc:sldMk cId="867526287" sldId="317"/>
            <ac:spMk id="40" creationId="{D0B30387-D063-4A1F-9189-1BA79FEB95D3}"/>
          </ac:spMkLst>
        </pc:spChg>
        <pc:spChg chg="add mod">
          <ac:chgData name="박 화원" userId="1622239085e80804" providerId="LiveId" clId="{5B170B98-7B58-4EBD-BD3A-85CD4C1CD2A8}" dt="2022-02-27T03:32:40.233" v="50079" actId="20577"/>
          <ac:spMkLst>
            <pc:docMk/>
            <pc:sldMk cId="867526287" sldId="317"/>
            <ac:spMk id="41" creationId="{D4159F19-C3A7-4B60-B1A8-5DFB2A55E1AD}"/>
          </ac:spMkLst>
        </pc:spChg>
        <pc:spChg chg="add mod">
          <ac:chgData name="박 화원" userId="1622239085e80804" providerId="LiveId" clId="{5B170B98-7B58-4EBD-BD3A-85CD4C1CD2A8}" dt="2022-02-27T03:28:48.411" v="50009" actId="1076"/>
          <ac:spMkLst>
            <pc:docMk/>
            <pc:sldMk cId="867526287" sldId="317"/>
            <ac:spMk id="42" creationId="{344CC2A2-5E5E-4676-8108-B9309967CE71}"/>
          </ac:spMkLst>
        </pc:spChg>
        <pc:spChg chg="add del mod">
          <ac:chgData name="박 화원" userId="1622239085e80804" providerId="LiveId" clId="{5B170B98-7B58-4EBD-BD3A-85CD4C1CD2A8}" dt="2022-02-27T03:34:45.390" v="50534"/>
          <ac:spMkLst>
            <pc:docMk/>
            <pc:sldMk cId="867526287" sldId="317"/>
            <ac:spMk id="43" creationId="{6A8290BB-8909-40FC-B0BE-86954E0AE420}"/>
          </ac:spMkLst>
        </pc:spChg>
        <pc:spChg chg="add mod ord">
          <ac:chgData name="박 화원" userId="1622239085e80804" providerId="LiveId" clId="{5B170B98-7B58-4EBD-BD3A-85CD4C1CD2A8}" dt="2022-02-27T03:28:48.411" v="50009" actId="1076"/>
          <ac:spMkLst>
            <pc:docMk/>
            <pc:sldMk cId="867526287" sldId="317"/>
            <ac:spMk id="44" creationId="{9D42B55C-F216-4545-AC52-295A081A0405}"/>
          </ac:spMkLst>
        </pc:spChg>
        <pc:spChg chg="add del mod">
          <ac:chgData name="박 화원" userId="1622239085e80804" providerId="LiveId" clId="{5B170B98-7B58-4EBD-BD3A-85CD4C1CD2A8}" dt="2022-02-27T03:31:16.930" v="50045" actId="478"/>
          <ac:spMkLst>
            <pc:docMk/>
            <pc:sldMk cId="867526287" sldId="317"/>
            <ac:spMk id="45" creationId="{20163E76-CCF9-4358-9F50-EE3ECF3F1634}"/>
          </ac:spMkLst>
        </pc:spChg>
        <pc:spChg chg="add mod">
          <ac:chgData name="박 화원" userId="1622239085e80804" providerId="LiveId" clId="{5B170B98-7B58-4EBD-BD3A-85CD4C1CD2A8}" dt="2022-02-27T03:50:51.937" v="52854" actId="1035"/>
          <ac:spMkLst>
            <pc:docMk/>
            <pc:sldMk cId="867526287" sldId="317"/>
            <ac:spMk id="46" creationId="{5738A092-5401-455D-8606-369B77760FCC}"/>
          </ac:spMkLst>
        </pc:spChg>
        <pc:spChg chg="add mod">
          <ac:chgData name="박 화원" userId="1622239085e80804" providerId="LiveId" clId="{5B170B98-7B58-4EBD-BD3A-85CD4C1CD2A8}" dt="2022-02-27T03:50:54.408" v="52857" actId="1036"/>
          <ac:spMkLst>
            <pc:docMk/>
            <pc:sldMk cId="867526287" sldId="317"/>
            <ac:spMk id="47" creationId="{CF74259C-10D9-4EE3-80F3-60B0479A98BF}"/>
          </ac:spMkLst>
        </pc:spChg>
        <pc:spChg chg="add del mod">
          <ac:chgData name="박 화원" userId="1622239085e80804" providerId="LiveId" clId="{5B170B98-7B58-4EBD-BD3A-85CD4C1CD2A8}" dt="2022-02-27T03:36:22.841" v="50572" actId="478"/>
          <ac:spMkLst>
            <pc:docMk/>
            <pc:sldMk cId="867526287" sldId="317"/>
            <ac:spMk id="48" creationId="{3FA0C3AF-6E57-4A6D-B696-34248F67D3F8}"/>
          </ac:spMkLst>
        </pc:spChg>
        <pc:spChg chg="add mod ord">
          <ac:chgData name="박 화원" userId="1622239085e80804" providerId="LiveId" clId="{5B170B98-7B58-4EBD-BD3A-85CD4C1CD2A8}" dt="2022-02-27T03:37:23.833" v="50590" actId="1076"/>
          <ac:spMkLst>
            <pc:docMk/>
            <pc:sldMk cId="867526287" sldId="317"/>
            <ac:spMk id="49" creationId="{2AA64960-1806-478C-BFF3-6346329D6EC0}"/>
          </ac:spMkLst>
        </pc:spChg>
        <pc:picChg chg="del">
          <ac:chgData name="박 화원" userId="1622239085e80804" providerId="LiveId" clId="{5B170B98-7B58-4EBD-BD3A-85CD4C1CD2A8}" dt="2022-02-27T03:22:58.957" v="49621" actId="478"/>
          <ac:picMkLst>
            <pc:docMk/>
            <pc:sldMk cId="867526287" sldId="317"/>
            <ac:picMk id="3" creationId="{FEC1D18F-57C3-4190-8FB4-92D70D28D012}"/>
          </ac:picMkLst>
        </pc:picChg>
        <pc:picChg chg="add mod">
          <ac:chgData name="박 화원" userId="1622239085e80804" providerId="LiveId" clId="{5B170B98-7B58-4EBD-BD3A-85CD4C1CD2A8}" dt="2022-02-27T03:37:18.605" v="50589" actId="1076"/>
          <ac:picMkLst>
            <pc:docMk/>
            <pc:sldMk cId="867526287" sldId="317"/>
            <ac:picMk id="4" creationId="{A38A0661-A638-413D-8FA6-9002476F6E08}"/>
          </ac:picMkLst>
        </pc:picChg>
        <pc:picChg chg="del">
          <ac:chgData name="박 화원" userId="1622239085e80804" providerId="LiveId" clId="{5B170B98-7B58-4EBD-BD3A-85CD4C1CD2A8}" dt="2022-02-27T03:22:58.957" v="49621" actId="478"/>
          <ac:picMkLst>
            <pc:docMk/>
            <pc:sldMk cId="867526287" sldId="317"/>
            <ac:picMk id="5" creationId="{B971C9B0-C90B-46B3-AE1A-607BBE50EB31}"/>
          </ac:picMkLst>
        </pc:picChg>
        <pc:picChg chg="del">
          <ac:chgData name="박 화원" userId="1622239085e80804" providerId="LiveId" clId="{5B170B98-7B58-4EBD-BD3A-85CD4C1CD2A8}" dt="2022-02-27T03:22:58.957" v="49621" actId="478"/>
          <ac:picMkLst>
            <pc:docMk/>
            <pc:sldMk cId="867526287" sldId="317"/>
            <ac:picMk id="7" creationId="{017DDAED-5AB6-4D6E-AF15-6E16F289DC48}"/>
          </ac:picMkLst>
        </pc:picChg>
        <pc:picChg chg="del">
          <ac:chgData name="박 화원" userId="1622239085e80804" providerId="LiveId" clId="{5B170B98-7B58-4EBD-BD3A-85CD4C1CD2A8}" dt="2022-02-27T03:22:58.957" v="49621" actId="478"/>
          <ac:picMkLst>
            <pc:docMk/>
            <pc:sldMk cId="867526287" sldId="317"/>
            <ac:picMk id="9" creationId="{066E84B6-05C2-4F11-A2F6-7F014F191CDB}"/>
          </ac:picMkLst>
        </pc:picChg>
      </pc:sldChg>
      <pc:sldChg chg="addSp delSp modSp add del mod">
        <pc:chgData name="박 화원" userId="1622239085e80804" providerId="LiveId" clId="{5B170B98-7B58-4EBD-BD3A-85CD4C1CD2A8}" dt="2022-02-27T03:19:31.584" v="48787" actId="47"/>
        <pc:sldMkLst>
          <pc:docMk/>
          <pc:sldMk cId="3650379586" sldId="317"/>
        </pc:sldMkLst>
        <pc:spChg chg="add del mod">
          <ac:chgData name="박 화원" userId="1622239085e80804" providerId="LiveId" clId="{5B170B98-7B58-4EBD-BD3A-85CD4C1CD2A8}" dt="2022-02-27T03:09:05.329" v="48324" actId="21"/>
          <ac:spMkLst>
            <pc:docMk/>
            <pc:sldMk cId="3650379586" sldId="317"/>
            <ac:spMk id="10" creationId="{CC2D3B3C-1587-48F4-9642-4CAB85465008}"/>
          </ac:spMkLst>
        </pc:spChg>
      </pc:sldChg>
    </pc:docChg>
  </pc:docChgLst>
</pc:chgInfo>
</file>

<file path=ppt/comments/modernComment_10D_2333515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114ACD-288D-4F70-A56A-A099FC81073F}" authorId="{F6BCAF01-0B3E-62AD-3A13-DBAD10BE6E51}" created="2022-02-27T01:14:28.113">
    <pc:sldMkLst xmlns:pc="http://schemas.microsoft.com/office/powerpoint/2013/main/command">
      <pc:docMk/>
      <pc:sldMk cId="590565713" sldId="269"/>
    </pc:sldMkLst>
    <p188:txBody>
      <a:bodyPr/>
      <a:lstStyle/>
      <a:p>
        <a:r>
          <a:rPr lang="ko-KR" altLang="en-US"/>
          <a:t>대본 수정</a:t>
        </a:r>
      </a:p>
    </p188:txBody>
  </p188:cm>
</p188:cmLst>
</file>

<file path=ppt/comments/modernComment_13E_6BF0BA3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373AE7-DCA6-473C-89A7-7CC8F3731FC6}" authorId="{F6BCAF01-0B3E-62AD-3A13-DBAD10BE6E51}" created="2022-02-27T11:31:31.058">
    <pc:sldMkLst xmlns:pc="http://schemas.microsoft.com/office/powerpoint/2013/main/command">
      <pc:docMk/>
      <pc:sldMk cId="4224124904" sldId="268"/>
    </pc:sldMkLst>
    <p188:txBody>
      <a:bodyPr/>
      <a:lstStyle/>
      <a:p>
        <a:r>
          <a:rPr lang="ko-KR" altLang="en-US"/>
          <a:t>수정완료</a:t>
        </a:r>
      </a:p>
    </p188:txBody>
  </p188:cm>
</p188:cmLst>
</file>

<file path=ppt/comments/modernComment_13F_654F5C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6119BB-3C59-4861-8F0F-E222C73DDD2B}" authorId="{F6BCAF01-0B3E-62AD-3A13-DBAD10BE6E51}" created="2022-02-27T10:58:20.058">
    <pc:sldMkLst xmlns:pc="http://schemas.microsoft.com/office/powerpoint/2013/main/command">
      <pc:docMk/>
      <pc:sldMk cId="3073032934" sldId="279"/>
    </pc:sldMkLst>
    <p188:txBody>
      <a:bodyPr/>
      <a:lstStyle/>
      <a:p>
        <a:r>
          <a:rPr lang="ko-KR" altLang="en-US"/>
          <a:t>마이 리스트 내용 수정 완료</a:t>
        </a:r>
      </a:p>
    </p188:txBody>
  </p188:cm>
</p188:cmLst>
</file>

<file path=ppt/comments/modernComment_140_8936B48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8526FE-2757-4675-9AA3-0E3531E7AE44}" authorId="{F6BCAF01-0B3E-62AD-3A13-DBAD10BE6E51}" created="2022-02-27T11:58:31.545">
    <pc:sldMkLst xmlns:pc="http://schemas.microsoft.com/office/powerpoint/2013/main/command">
      <pc:docMk/>
      <pc:sldMk cId="3199087289" sldId="313"/>
    </pc:sldMkLst>
    <p188:txBody>
      <a:bodyPr/>
      <a:lstStyle/>
      <a:p>
        <a:r>
          <a:rPr lang="ko-KR" altLang="en-US"/>
          <a:t>수정 완료</a:t>
        </a:r>
      </a:p>
    </p188:txBody>
  </p188:cm>
</p188:cmLst>
</file>

<file path=ppt/comments/modernComment_141_400196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2BDC92-B036-4DD9-886F-2496F3EBD960}" authorId="{F6BCAF01-0B3E-62AD-3A13-DBAD10BE6E51}" created="2022-02-27T10:57:44.574">
    <pc:sldMkLst xmlns:pc="http://schemas.microsoft.com/office/powerpoint/2013/main/command">
      <pc:docMk/>
      <pc:sldMk cId="2652578764" sldId="308"/>
    </pc:sldMkLst>
    <p188:replyLst>
      <p188:reply id="{1F93F237-854E-45DF-ADC0-68A571B58833}" authorId="{F6BCAF01-0B3E-62AD-3A13-DBAD10BE6E51}" created="2022-02-27T11:32:21.908">
        <p188:txBody>
          <a:bodyPr/>
          <a:lstStyle/>
          <a:p>
            <a:r>
              <a:rPr lang="ko-KR" altLang="en-US"/>
              <a:t>수정 완료</a:t>
            </a:r>
          </a:p>
        </p188:txBody>
      </p188:reply>
    </p188:replyLst>
    <p188:txBody>
      <a:bodyPr/>
      <a:lstStyle/>
      <a:p>
        <a:r>
          <a:rPr lang="ko-KR" altLang="en-US"/>
          <a:t>취향분석 페이지 캡쳐 등록</a:t>
        </a:r>
      </a:p>
    </p188:txBody>
  </p188:cm>
</p188:cmLst>
</file>

<file path=ppt/comments/modernComment_142_BADA33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4195AB2-2F4C-4E5B-A346-149660C493BA}" authorId="{F6BCAF01-0B3E-62AD-3A13-DBAD10BE6E51}" created="2022-02-27T03:22:49.244">
    <pc:sldMkLst xmlns:pc="http://schemas.microsoft.com/office/powerpoint/2013/main/command">
      <pc:docMk/>
      <pc:sldMk cId="3633583979" sldId="316"/>
    </pc:sldMkLst>
    <p188:txBody>
      <a:bodyPr/>
      <a:lstStyle/>
      <a:p>
        <a:r>
          <a:rPr lang="ko-KR" altLang="en-US"/>
          <a:t>음원 사이트 링크만 띄우기, 또는 유튜브나 영상링크 걸어둠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509AA-9299-4ADC-8DBC-B1E9ED859B7A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7624A-A243-4AB0-A161-96C605B9C7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50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IT 4</a:t>
            </a:r>
            <a:r>
              <a:rPr lang="ko-KR" altLang="en-US" dirty="0"/>
              <a:t>조 발표를 맡게 된 </a:t>
            </a:r>
            <a:r>
              <a:rPr lang="en-US" altLang="ko-KR" dirty="0"/>
              <a:t>(</a:t>
            </a:r>
            <a:r>
              <a:rPr lang="ko-KR" altLang="en-US" dirty="0"/>
              <a:t>조장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권윤영입니다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이번 본 프로젝트에서 최근 급격하게 늘어난 음원 시장에 초점을 두어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음원 정보 검색 사이트</a:t>
            </a:r>
            <a:r>
              <a:rPr lang="en-US" altLang="ko-KR" dirty="0"/>
              <a:t>]</a:t>
            </a:r>
            <a:r>
              <a:rPr lang="ko-KR" altLang="en-US" dirty="0"/>
              <a:t>를 주제로 하여 </a:t>
            </a:r>
            <a:r>
              <a:rPr lang="en-US" altLang="ko-KR" dirty="0"/>
              <a:t>[ALLUSIC]</a:t>
            </a:r>
            <a:r>
              <a:rPr lang="ko-KR" altLang="en-US" dirty="0"/>
              <a:t>이라는 타이틀로 프로젝트를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</a:t>
            </a:r>
          </a:p>
          <a:p>
            <a:r>
              <a:rPr lang="ko-KR" altLang="en-US" dirty="0" err="1"/>
              <a:t>시작할때</a:t>
            </a:r>
            <a:r>
              <a:rPr lang="ko-KR" altLang="en-US" dirty="0"/>
              <a:t> 인사하고 조원 이름 말해도 좋을 것 같아요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39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분석을 토대로 저희는 </a:t>
            </a:r>
            <a:endParaRPr lang="en-US" altLang="ko-KR" dirty="0"/>
          </a:p>
          <a:p>
            <a:r>
              <a:rPr lang="ko-KR" altLang="en-US" dirty="0"/>
              <a:t>음원에 대한 정보와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그에따른</a:t>
            </a:r>
            <a:r>
              <a:rPr lang="ko-KR" altLang="en-US" dirty="0"/>
              <a:t> 부가 서비스를 무료로 제공하는 </a:t>
            </a:r>
            <a:r>
              <a:rPr lang="en-US" altLang="ko-KR" dirty="0"/>
              <a:t>[</a:t>
            </a:r>
            <a:r>
              <a:rPr lang="ko-KR" altLang="en-US" dirty="0"/>
              <a:t>음원정보 검색 사이트</a:t>
            </a:r>
            <a:r>
              <a:rPr lang="en-US" altLang="ko-KR" dirty="0"/>
              <a:t>]</a:t>
            </a:r>
            <a:r>
              <a:rPr lang="ko-KR" altLang="en-US" dirty="0"/>
              <a:t>를 주제로 결정하였습니다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5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********</a:t>
            </a:r>
          </a:p>
          <a:p>
            <a:r>
              <a:rPr lang="ko-KR" altLang="en-US" dirty="0"/>
              <a:t>여기는 대사 없이 </a:t>
            </a:r>
            <a:r>
              <a:rPr lang="en-US" altLang="ko-KR" dirty="0"/>
              <a:t>2</a:t>
            </a:r>
            <a:r>
              <a:rPr lang="ko-KR" altLang="en-US" dirty="0"/>
              <a:t>초 정도 </a:t>
            </a:r>
            <a:r>
              <a:rPr lang="ko-KR" altLang="en-US" dirty="0" err="1"/>
              <a:t>보여만주고</a:t>
            </a:r>
            <a:r>
              <a:rPr lang="ko-KR" altLang="en-US" dirty="0"/>
              <a:t> 넘어가면 될 것 같습니다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69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앞선 개선점 분석을 바탕으로 사이트를 이용할 주 사용자의 타겟을 정하였습니다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저희가 생각하는 </a:t>
            </a:r>
            <a:r>
              <a:rPr lang="ko-KR" altLang="en-US" dirty="0" err="1"/>
              <a:t>타켓층은</a:t>
            </a:r>
            <a:r>
              <a:rPr lang="en-US" altLang="ko-KR" dirty="0"/>
              <a:t> ##point1</a:t>
            </a:r>
            <a:r>
              <a:rPr lang="ko-KR" altLang="en-US" dirty="0"/>
              <a:t>과 </a:t>
            </a:r>
            <a:r>
              <a:rPr lang="en-US" altLang="ko-KR" dirty="0"/>
              <a:t>##point2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</a:t>
            </a:r>
          </a:p>
          <a:p>
            <a:r>
              <a:rPr lang="en-US" altLang="ko-KR" dirty="0"/>
              <a:t>Point1,2 </a:t>
            </a:r>
            <a:r>
              <a:rPr lang="ko-KR" altLang="en-US" dirty="0"/>
              <a:t>부분은 애니메이션에 맞게 그냥 읽어주세요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59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</a:t>
            </a:r>
            <a:r>
              <a:rPr lang="ko-KR" altLang="en-US" dirty="0" err="1"/>
              <a:t>타켓층에게</a:t>
            </a:r>
            <a:r>
              <a:rPr lang="ko-KR" altLang="en-US" dirty="0"/>
              <a:t> 저희는 기존의 유료로 운영되는 음원 사이트들과 차이점을 두어 </a:t>
            </a:r>
            <a:endParaRPr lang="en-US" altLang="ko-KR" dirty="0"/>
          </a:p>
          <a:p>
            <a:r>
              <a:rPr lang="ko-KR" altLang="en-US" dirty="0"/>
              <a:t>음원관련 정보 습득</a:t>
            </a:r>
            <a:r>
              <a:rPr lang="en-US" altLang="ko-KR" dirty="0"/>
              <a:t>, </a:t>
            </a:r>
            <a:r>
              <a:rPr lang="ko-KR" altLang="en-US" dirty="0"/>
              <a:t> 마이 리스트 생성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 </a:t>
            </a:r>
            <a:r>
              <a:rPr lang="ko-KR" altLang="en-US" dirty="0"/>
              <a:t>취향분석</a:t>
            </a:r>
            <a:r>
              <a:rPr lang="en-US" altLang="ko-KR" dirty="0"/>
              <a:t> </a:t>
            </a:r>
            <a:r>
              <a:rPr lang="ko-KR" altLang="en-US" dirty="0"/>
              <a:t>서비스를 무료로 제공하고</a:t>
            </a: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사용자들간 커뮤니케이션이 이루어질 수 있는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##</a:t>
            </a:r>
            <a:r>
              <a:rPr lang="ko-KR" altLang="en-US" dirty="0"/>
              <a:t>음원 정보검색 사이트 제작을 목표로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***************</a:t>
            </a:r>
          </a:p>
          <a:p>
            <a:r>
              <a:rPr lang="ko-KR" altLang="en-US" dirty="0"/>
              <a:t>여기서 더 필요한 말 추가해 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6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********</a:t>
            </a:r>
          </a:p>
          <a:p>
            <a:r>
              <a:rPr lang="ko-KR" altLang="en-US" dirty="0"/>
              <a:t>여기는 대사 없이 </a:t>
            </a:r>
            <a:r>
              <a:rPr lang="en-US" altLang="ko-KR" dirty="0"/>
              <a:t>2</a:t>
            </a:r>
            <a:r>
              <a:rPr lang="ko-KR" altLang="en-US" dirty="0"/>
              <a:t>초 정도 </a:t>
            </a:r>
            <a:r>
              <a:rPr lang="ko-KR" altLang="en-US" dirty="0" err="1"/>
              <a:t>보여만주고</a:t>
            </a:r>
            <a:r>
              <a:rPr lang="ko-KR" altLang="en-US" dirty="0"/>
              <a:t> 넘어가면 될 것 같습니다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47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사이트의 전체 페이지 구성은 총 </a:t>
            </a:r>
            <a:r>
              <a:rPr lang="en-US" altLang="ko-KR" dirty="0"/>
              <a:t>5</a:t>
            </a:r>
            <a:r>
              <a:rPr lang="ko-KR" altLang="en-US" dirty="0"/>
              <a:t>페이지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프로젝트 계획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 err="1"/>
              <a:t>메인페이지는</a:t>
            </a:r>
            <a:r>
              <a:rPr lang="ko-KR" altLang="en-US" dirty="0"/>
              <a:t> 사이트 제작의 필수 요소이며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</a:t>
            </a:r>
            <a:r>
              <a:rPr lang="en-US" altLang="ko-KR" dirty="0"/>
              <a:t>##</a:t>
            </a:r>
            <a:r>
              <a:rPr lang="ko-KR" altLang="en-US" dirty="0"/>
              <a:t>검색페이지는 곡의 해당 검색결과를 제공하기 위해 제작을 결정하였습니다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곡페이지는 곡의 상제 정보를 보여주는 창으로 주요 기능들이 집합되어 있는 페이지입니다</a:t>
            </a:r>
            <a:r>
              <a:rPr lang="en-US" altLang="ko-KR" dirty="0"/>
              <a:t>. </a:t>
            </a:r>
            <a:r>
              <a:rPr lang="ko-KR" altLang="en-US" dirty="0"/>
              <a:t>해당 곡의 정보를 여기서 얻음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네번째로 </a:t>
            </a:r>
            <a:r>
              <a:rPr lang="ko-KR" altLang="en-US" dirty="0" err="1"/>
              <a:t>마이리스트</a:t>
            </a:r>
            <a:r>
              <a:rPr lang="ko-KR" altLang="en-US" dirty="0"/>
              <a:t> 페이지는 사용자의 리스트와 해당 리스트 안에 있는 곡들을 보여주는 페이지이며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취향 분석 페이지는 마이 리스트 페이지와 같이 저희 사이트의 기능 적인 메리트이기 때문에 제작을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7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계획한 사이트를 제작하기위해 스프링 프레임워크를 주로 하여 </a:t>
            </a:r>
            <a:r>
              <a:rPr lang="ko-KR" altLang="en-US" dirty="0" err="1"/>
              <a:t>백엔드에선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/>
              <a:t>오라클</a:t>
            </a:r>
            <a:r>
              <a:rPr lang="en-US" altLang="ko-KR" dirty="0"/>
              <a:t>DB</a:t>
            </a:r>
            <a:r>
              <a:rPr lang="ko-KR" altLang="en-US" dirty="0"/>
              <a:t>를 접목한 </a:t>
            </a:r>
            <a:r>
              <a:rPr lang="ko-KR" altLang="en-US" dirty="0" err="1"/>
              <a:t>마이바티스를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프론트엔드</a:t>
            </a:r>
            <a:r>
              <a:rPr lang="ko-KR" altLang="en-US" dirty="0"/>
              <a:t> 부분은 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부트스트랩을 중심으로 </a:t>
            </a:r>
            <a:r>
              <a:rPr lang="ko-KR" altLang="en-US" dirty="0" err="1"/>
              <a:t>에이젝스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  <a:r>
              <a:rPr lang="en-US" altLang="ko-KR" dirty="0"/>
              <a:t>, html</a:t>
            </a:r>
            <a:r>
              <a:rPr lang="ko-KR" altLang="en-US" dirty="0"/>
              <a:t>을 사용하였고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코드 공유와 </a:t>
            </a:r>
            <a:r>
              <a:rPr lang="en-US" altLang="ko-KR" dirty="0" err="1"/>
              <a:t>db</a:t>
            </a:r>
            <a:r>
              <a:rPr lang="ko-KR" altLang="en-US" dirty="0"/>
              <a:t>테이블 제작을 위해 </a:t>
            </a:r>
            <a:r>
              <a:rPr lang="en-US" altLang="ko-KR" dirty="0" err="1"/>
              <a:t>erd</a:t>
            </a:r>
            <a:r>
              <a:rPr lang="ko-KR" altLang="en-US" dirty="0"/>
              <a:t>클라우드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en-US" altLang="ko-KR" dirty="0"/>
              <a:t>, </a:t>
            </a:r>
            <a:r>
              <a:rPr lang="ko-KR" altLang="en-US" dirty="0" err="1"/>
              <a:t>소스트리를</a:t>
            </a:r>
            <a:r>
              <a:rPr lang="ko-KR" altLang="en-US" dirty="0"/>
              <a:t> 이용하였습니다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 </a:t>
            </a:r>
            <a:r>
              <a:rPr lang="ko-KR" altLang="en-US" dirty="0"/>
              <a:t>많은 음원 </a:t>
            </a:r>
            <a:r>
              <a:rPr lang="ko-KR" altLang="en-US" dirty="0" err="1"/>
              <a:t>테이터를</a:t>
            </a:r>
            <a:r>
              <a:rPr lang="ko-KR" altLang="en-US" dirty="0"/>
              <a:t> 가져오기 위해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스포티파이 </a:t>
            </a:r>
            <a:r>
              <a:rPr lang="en-US" altLang="ko-KR" dirty="0"/>
              <a:t>API</a:t>
            </a:r>
            <a:r>
              <a:rPr lang="ko-KR" altLang="en-US" dirty="0"/>
              <a:t>를 사용하였는데 이를 처리하기 위해서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*****************</a:t>
            </a:r>
          </a:p>
          <a:p>
            <a:r>
              <a:rPr lang="ko-KR" altLang="en-US" dirty="0"/>
              <a:t>길면 간략하게 줄여도 </a:t>
            </a:r>
            <a:r>
              <a:rPr lang="ko-KR" altLang="en-US" dirty="0" err="1"/>
              <a:t>되요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499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 err="1"/>
              <a:t>db</a:t>
            </a:r>
            <a:r>
              <a:rPr lang="ko-KR" altLang="en-US" dirty="0"/>
              <a:t>구조입니다</a:t>
            </a:r>
            <a:r>
              <a:rPr lang="en-US" altLang="ko-KR" dirty="0"/>
              <a:t>. </a:t>
            </a:r>
            <a:r>
              <a:rPr lang="ko-KR" altLang="en-US" dirty="0"/>
              <a:t>저희는 총 </a:t>
            </a:r>
            <a:r>
              <a:rPr lang="en-US" altLang="ko-KR" dirty="0"/>
              <a:t>13</a:t>
            </a:r>
            <a:r>
              <a:rPr lang="ko-KR" altLang="en-US" dirty="0"/>
              <a:t>개의 </a:t>
            </a:r>
            <a:r>
              <a:rPr lang="en-US" altLang="ko-KR" dirty="0" err="1"/>
              <a:t>db</a:t>
            </a:r>
            <a:r>
              <a:rPr lang="ko-KR" altLang="en-US" dirty="0"/>
              <a:t>테이블을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곡의 전체 정보를 담은 테이블입니다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</a:t>
            </a:r>
          </a:p>
          <a:p>
            <a:r>
              <a:rPr lang="ko-KR" altLang="en-US" dirty="0"/>
              <a:t>그냥 </a:t>
            </a:r>
            <a:r>
              <a:rPr lang="ko-KR" altLang="en-US" dirty="0" err="1"/>
              <a:t>기본키</a:t>
            </a:r>
            <a:r>
              <a:rPr lang="en-US" altLang="ko-KR" dirty="0"/>
              <a:t>, </a:t>
            </a:r>
            <a:r>
              <a:rPr lang="ko-KR" altLang="en-US" dirty="0" err="1"/>
              <a:t>외래키</a:t>
            </a:r>
            <a:r>
              <a:rPr lang="ko-KR" altLang="en-US" dirty="0"/>
              <a:t> 컬럼명만 </a:t>
            </a:r>
            <a:r>
              <a:rPr lang="ko-KR" altLang="en-US" dirty="0" err="1"/>
              <a:t>읽기어도</a:t>
            </a:r>
            <a:r>
              <a:rPr lang="ko-KR" altLang="en-US" dirty="0"/>
              <a:t> </a:t>
            </a:r>
            <a:r>
              <a:rPr lang="ko-KR" altLang="en-US" dirty="0" err="1"/>
              <a:t>되요</a:t>
            </a:r>
            <a:r>
              <a:rPr lang="en-US" altLang="ko-KR" dirty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송 테이블에는 </a:t>
            </a:r>
            <a:r>
              <a:rPr lang="ko-KR" altLang="en-US" dirty="0" err="1"/>
              <a:t>기본키</a:t>
            </a:r>
            <a:r>
              <a:rPr lang="ko-KR" altLang="en-US" dirty="0"/>
              <a:t> </a:t>
            </a:r>
            <a:r>
              <a:rPr lang="ko-KR" altLang="en-US" dirty="0" err="1"/>
              <a:t>ㅇㅇ</a:t>
            </a:r>
            <a:r>
              <a:rPr lang="en-US" altLang="ko-KR" dirty="0"/>
              <a:t>, </a:t>
            </a:r>
            <a:r>
              <a:rPr lang="ko-KR" altLang="en-US" dirty="0" err="1"/>
              <a:t>외래키</a:t>
            </a:r>
            <a:r>
              <a:rPr lang="ko-KR" altLang="en-US" dirty="0"/>
              <a:t> </a:t>
            </a:r>
            <a:r>
              <a:rPr lang="ko-KR" altLang="en-US" dirty="0" err="1"/>
              <a:t>ㅇㅇ이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39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가수 정보인 </a:t>
            </a:r>
            <a:r>
              <a:rPr lang="en-US" altLang="ko-KR" dirty="0"/>
              <a:t>singer </a:t>
            </a:r>
            <a:r>
              <a:rPr lang="ko-KR" altLang="en-US" dirty="0"/>
              <a:t>테이블과 사용자 정보인 </a:t>
            </a:r>
            <a:r>
              <a:rPr lang="en-US" altLang="ko-KR" dirty="0"/>
              <a:t>user-info</a:t>
            </a:r>
            <a:r>
              <a:rPr lang="ko-KR" altLang="en-US" dirty="0"/>
              <a:t>테이블입니다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92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곡 태그 관련 테이블은 곡과 관련된 태그 정보를 담은 테이블로 </a:t>
            </a:r>
            <a:r>
              <a:rPr lang="en-US" altLang="ko-KR" dirty="0"/>
              <a:t>song</a:t>
            </a:r>
            <a:r>
              <a:rPr lang="ko-KR" altLang="en-US" dirty="0"/>
              <a:t>테이블과 연결되어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곡 </a:t>
            </a:r>
            <a:r>
              <a:rPr lang="en-US" altLang="ko-KR" dirty="0"/>
              <a:t>– </a:t>
            </a:r>
            <a:r>
              <a:rPr lang="ko-KR" altLang="en-US" dirty="0"/>
              <a:t>태그 테이블 중간 지점에 테이블을 만든 것이 곡 태그 디테일 테이블입니다</a:t>
            </a:r>
            <a:endParaRPr lang="en-US" altLang="ko-KR" dirty="0"/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529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진행 순서는 다음과 같이 </a:t>
            </a:r>
            <a:r>
              <a:rPr lang="en-US" altLang="ko-KR" dirty="0"/>
              <a:t>8</a:t>
            </a:r>
            <a:r>
              <a:rPr lang="ko-KR" altLang="en-US" dirty="0"/>
              <a:t>가지 순서로 진행될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***************</a:t>
            </a:r>
          </a:p>
          <a:p>
            <a:r>
              <a:rPr lang="ko-KR" altLang="en-US" dirty="0"/>
              <a:t>목차 다 읽어도 되고 </a:t>
            </a:r>
            <a:r>
              <a:rPr lang="ko-KR" altLang="en-US" dirty="0" err="1"/>
              <a:t>위에처럼</a:t>
            </a:r>
            <a:r>
              <a:rPr lang="ko-KR" altLang="en-US" dirty="0"/>
              <a:t> 짧게 지나가도 됩니다</a:t>
            </a:r>
            <a:r>
              <a:rPr lang="en-US" altLang="ko-KR" dirty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548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 리스트 테이블은 마이 리스트에서 사용되며 </a:t>
            </a:r>
            <a:r>
              <a:rPr lang="en-US" altLang="ko-KR" dirty="0" err="1"/>
              <a:t>user_info</a:t>
            </a:r>
            <a:r>
              <a:rPr lang="ko-KR" altLang="en-US" dirty="0"/>
              <a:t>테이블과 </a:t>
            </a:r>
            <a:r>
              <a:rPr lang="en-US" altLang="ko-KR" dirty="0"/>
              <a:t>song </a:t>
            </a:r>
            <a:r>
              <a:rPr lang="ko-KR" altLang="en-US" dirty="0"/>
              <a:t>테이블로 연결되어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667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테이블도 마이 리스트에서 사용되며 </a:t>
            </a:r>
            <a:r>
              <a:rPr lang="en-US" altLang="ko-KR" dirty="0" err="1"/>
              <a:t>user_info</a:t>
            </a:r>
            <a:r>
              <a:rPr lang="ko-KR" altLang="en-US" dirty="0"/>
              <a:t>와 </a:t>
            </a:r>
            <a:r>
              <a:rPr lang="en-US" altLang="ko-KR" dirty="0"/>
              <a:t>playlist </a:t>
            </a:r>
            <a:r>
              <a:rPr lang="ko-KR" altLang="en-US" dirty="0"/>
              <a:t>테이블과 연결됩니다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취향 분석을 위해 구성한 테이블들입니다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여기서부터는</a:t>
            </a:r>
            <a:r>
              <a:rPr lang="ko-KR" altLang="en-US" dirty="0"/>
              <a:t> 사용자가 어떤 곡에 </a:t>
            </a:r>
            <a:r>
              <a:rPr lang="ko-KR" altLang="en-US" dirty="0" err="1"/>
              <a:t>별점</a:t>
            </a:r>
            <a:endParaRPr lang="en-US" altLang="ko-KR" dirty="0"/>
          </a:p>
          <a:p>
            <a:r>
              <a:rPr lang="ko-KR" altLang="en-US" dirty="0"/>
              <a:t>유저 곡 로그 테이블 </a:t>
            </a:r>
            <a:r>
              <a:rPr lang="en-US" altLang="ko-KR" dirty="0"/>
              <a:t>: </a:t>
            </a:r>
            <a:r>
              <a:rPr lang="ko-KR" altLang="en-US" dirty="0"/>
              <a:t>가장 최근에 해당 곡에 해당 유저가 남긴 </a:t>
            </a:r>
            <a:r>
              <a:rPr lang="ko-KR" altLang="en-US" dirty="0" err="1"/>
              <a:t>별점이</a:t>
            </a:r>
            <a:r>
              <a:rPr lang="ko-KR" altLang="en-US" dirty="0"/>
              <a:t> 기록됩니다</a:t>
            </a:r>
            <a:r>
              <a:rPr lang="en-US" altLang="ko-KR" dirty="0"/>
              <a:t>(</a:t>
            </a:r>
            <a:r>
              <a:rPr lang="ko-KR" altLang="en-US" dirty="0"/>
              <a:t>날짜 갱신</a:t>
            </a:r>
            <a:r>
              <a:rPr lang="en-US" altLang="ko-KR" dirty="0"/>
              <a:t>). </a:t>
            </a:r>
            <a:r>
              <a:rPr lang="ko-KR" altLang="en-US" dirty="0"/>
              <a:t>상위 </a:t>
            </a:r>
            <a:r>
              <a:rPr lang="en-US" altLang="ko-KR" dirty="0"/>
              <a:t>3</a:t>
            </a:r>
            <a:r>
              <a:rPr lang="ko-KR" altLang="en-US" dirty="0"/>
              <a:t>개 태그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263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가수로그 테이블도 취향 분석을 위해 구성된 테이블입니다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821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장르와 국가로그 테이블도 취향분석에 사용됩니다</a:t>
            </a:r>
            <a:r>
              <a:rPr lang="en-US" altLang="ko-KR" dirty="0"/>
              <a:t>. </a:t>
            </a:r>
            <a:r>
              <a:rPr lang="ko-KR" altLang="en-US" dirty="0"/>
              <a:t>로그로 분류된 테이블은 모두 </a:t>
            </a:r>
            <a:r>
              <a:rPr lang="en-US" altLang="ko-KR" dirty="0" err="1"/>
              <a:t>user_info</a:t>
            </a:r>
            <a:r>
              <a:rPr lang="ko-KR" altLang="en-US" dirty="0"/>
              <a:t>와 연결되어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/>
              <a:t>말하고 </a:t>
            </a:r>
            <a:r>
              <a:rPr lang="en-US" altLang="ko-KR" dirty="0"/>
              <a:t>1~2</a:t>
            </a:r>
            <a:r>
              <a:rPr lang="ko-KR" altLang="en-US" dirty="0"/>
              <a:t>초 정도 사람들이 훑어볼 수 있게 기다려주세요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32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 err="1"/>
              <a:t>db</a:t>
            </a:r>
            <a:r>
              <a:rPr lang="ko-KR" altLang="en-US" dirty="0"/>
              <a:t>테이블의 전체 구조를 간략하게 그려 놓은 것으로 </a:t>
            </a:r>
            <a:r>
              <a:rPr lang="en-US" altLang="ko-KR" dirty="0"/>
              <a:t>13</a:t>
            </a:r>
            <a:r>
              <a:rPr lang="ko-KR" altLang="en-US" dirty="0"/>
              <a:t>개의 테이블이 화면과 같은 관계로 연결되어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551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각 페이지 디자인 설정입니다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 err="1"/>
              <a:t>메인페이지는</a:t>
            </a:r>
            <a:r>
              <a:rPr lang="ko-KR" altLang="en-US" dirty="0"/>
              <a:t> 저희가 설정한 주제별로 곡들을 띄우는 것을 중점으로 하였고 공통적으로 스크롤을 내려도 헤더가 상단에 계속 위치하도록 하였습니다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검색 페이지는 검색결과를 곡 명</a:t>
            </a:r>
            <a:r>
              <a:rPr lang="en-US" altLang="ko-KR" dirty="0"/>
              <a:t>, </a:t>
            </a:r>
            <a:r>
              <a:rPr lang="ko-KR" altLang="en-US" dirty="0"/>
              <a:t>가수 명 두가지로 구분하여 나오도록 디자인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곡 상세 페이지는 상단에 배너사진과 곡 앨범 사진을 배치하고 간단한 곡의 기본 정보를 표시한 후 중간과 하단에 곡 상세 정보와</a:t>
            </a:r>
            <a:r>
              <a:rPr lang="en-US" altLang="ko-KR" dirty="0"/>
              <a:t>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마이 리스트가 나오도록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그리고 </a:t>
            </a:r>
            <a:r>
              <a:rPr lang="ko-KR" altLang="en-US" dirty="0" err="1"/>
              <a:t>마이리스트</a:t>
            </a:r>
            <a:r>
              <a:rPr lang="ko-KR" altLang="en-US" dirty="0"/>
              <a:t> 페이지는 해당 리스트에 들어있는 곡들의 앨범 사진을 리스트 배너 사진으로서 겹쳐 띄우고 사용자가 추가한 곡들과 리스트 댓글이 나오도록 하였고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취향 분석페이지는 사용자가 매긴 </a:t>
            </a:r>
            <a:r>
              <a:rPr lang="ko-KR" altLang="en-US" dirty="0" err="1"/>
              <a:t>별점을</a:t>
            </a:r>
            <a:r>
              <a:rPr lang="ko-KR" altLang="en-US" dirty="0"/>
              <a:t> 바탕으로 해당 사용자를 취향분석한 결과를 볼 수 있도록 구성하였습니다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62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다섯번째는</a:t>
            </a:r>
            <a:r>
              <a:rPr lang="ko-KR" altLang="en-US" dirty="0"/>
              <a:t> 회의를 토대로 결정된 사안들을 바탕으로 직접 구현된 페이지에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</a:t>
            </a:r>
          </a:p>
          <a:p>
            <a:r>
              <a:rPr lang="ko-KR" altLang="en-US" dirty="0"/>
              <a:t>넘어가셔도 되고 말하셔도 </a:t>
            </a:r>
            <a:r>
              <a:rPr lang="ko-KR" altLang="en-US" dirty="0" err="1"/>
              <a:t>되요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38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메인페이지의</a:t>
            </a:r>
            <a:r>
              <a:rPr lang="ko-KR" altLang="en-US" dirty="0"/>
              <a:t> 디자인은 처음 구상과 동일하게 진행되었으며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조회수와 정해진 태그를 바탕으로 곡을 출력하도록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출력된 결과가 한페이지에 다 담기지 않을 경우 </a:t>
            </a:r>
            <a:r>
              <a:rPr lang="en-US" altLang="ko-KR" dirty="0"/>
              <a:t>##</a:t>
            </a:r>
            <a:r>
              <a:rPr lang="ko-KR" altLang="en-US" dirty="0" err="1"/>
              <a:t>캐러셀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이라는 부트스트랩 기능을 이용해서 </a:t>
            </a:r>
            <a:r>
              <a:rPr lang="en-US" altLang="ko-KR" dirty="0"/>
              <a:t>???,</a:t>
            </a:r>
            <a:r>
              <a:rPr lang="ko-KR" altLang="en-US" dirty="0"/>
              <a:t> </a:t>
            </a:r>
            <a:r>
              <a:rPr lang="ko-KR" altLang="en-US" dirty="0" err="1"/>
              <a:t>반복문</a:t>
            </a:r>
            <a:r>
              <a:rPr lang="en-US" altLang="ko-KR" dirty="0"/>
              <a:t>??</a:t>
            </a:r>
            <a:r>
              <a:rPr lang="ko-KR" altLang="en-US" dirty="0"/>
              <a:t>을 이용해 더보기버튼을 누를 때 </a:t>
            </a:r>
            <a:endParaRPr lang="en-US" altLang="ko-KR" dirty="0"/>
          </a:p>
          <a:p>
            <a:r>
              <a:rPr lang="ko-KR" altLang="en-US" dirty="0"/>
              <a:t>나머지 곡들을 보여줄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캐로셀</a:t>
            </a:r>
            <a:r>
              <a:rPr lang="ko-KR" altLang="en-US" dirty="0"/>
              <a:t> 슬라이드 안에 수많은 곡들이 담기고 그 안에서 지금 화면에 보이는 곡 목록이 </a:t>
            </a:r>
            <a:r>
              <a:rPr lang="ko-KR" altLang="en-US" dirty="0" err="1"/>
              <a:t>캐로셀</a:t>
            </a:r>
            <a:r>
              <a:rPr lang="ko-KR" altLang="en-US" dirty="0"/>
              <a:t> </a:t>
            </a:r>
            <a:r>
              <a:rPr lang="en-US" altLang="ko-KR" dirty="0"/>
              <a:t>active </a:t>
            </a:r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 err="1"/>
              <a:t>피피티에</a:t>
            </a:r>
            <a:r>
              <a:rPr lang="ko-KR" altLang="en-US" dirty="0"/>
              <a:t> 나온 기술 적인 부분을 간략하게 더 설명해주도 좋을 것 같아요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608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검색페이지 또한 구상했던 디자인을 구현하였으며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sql</a:t>
            </a:r>
            <a:r>
              <a:rPr lang="ko-KR" altLang="en-US" dirty="0"/>
              <a:t>문</a:t>
            </a:r>
            <a:r>
              <a:rPr lang="en-US" altLang="ko-KR" dirty="0"/>
              <a:t>%like%</a:t>
            </a:r>
            <a:r>
              <a:rPr lang="ko-KR" altLang="en-US" dirty="0"/>
              <a:t>를 이용해 사용자가 검색하는 검색어에 따라 결과를 출력할 수 있도록 하였습니다</a:t>
            </a:r>
            <a:r>
              <a:rPr lang="en-US" altLang="ko-KR" dirty="0"/>
              <a:t>.(</a:t>
            </a:r>
            <a:r>
              <a:rPr lang="ko-KR" altLang="en-US" dirty="0"/>
              <a:t>영어 대소문자 구분 까지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또한 링크를 걸어 결과로 나온 모든 곡들의 상세페이지로 넘어갈 수 있도록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여기도 또한 마찬가지로 </a:t>
            </a:r>
            <a:r>
              <a:rPr lang="ko-KR" altLang="en-US" dirty="0" err="1"/>
              <a:t>캐로셀</a:t>
            </a:r>
            <a:r>
              <a:rPr lang="ko-KR" altLang="en-US" dirty="0"/>
              <a:t> 기능을 이용하여 추가적인 곡들을 볼 수 있도록 하였습니다</a:t>
            </a:r>
            <a:endParaRPr lang="en-US" altLang="ko-KR" dirty="0"/>
          </a:p>
          <a:p>
            <a:r>
              <a:rPr lang="en-US" altLang="ko-KR" dirty="0"/>
              <a:t>**************</a:t>
            </a:r>
          </a:p>
          <a:p>
            <a:r>
              <a:rPr lang="ko-KR" altLang="en-US" dirty="0" err="1"/>
              <a:t>피피티에</a:t>
            </a:r>
            <a:r>
              <a:rPr lang="ko-KR" altLang="en-US" dirty="0"/>
              <a:t> 나온 기술 적인 부분을 간략하게 더 설명해주도 좋을 것 같아요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13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(</a:t>
            </a:r>
            <a:r>
              <a:rPr lang="ko-KR" altLang="en-US" dirty="0"/>
              <a:t>사이트 구현에 앞서</a:t>
            </a:r>
            <a:r>
              <a:rPr lang="en-US" altLang="ko-KR" dirty="0"/>
              <a:t>)</a:t>
            </a:r>
            <a:r>
              <a:rPr lang="ko-KR" altLang="en-US" dirty="0"/>
              <a:t> 오늘날 급격하게 증가한 음원 시장과 사이트 이용자의 실태를 조사하여 현재 음원 사이트에서 제공하는 서비스의 개선점을 분석하였습니다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</a:t>
            </a:r>
          </a:p>
          <a:p>
            <a:r>
              <a:rPr lang="en-US" altLang="ko-KR" dirty="0"/>
              <a:t>()</a:t>
            </a:r>
            <a:r>
              <a:rPr lang="ko-KR" altLang="en-US" dirty="0"/>
              <a:t>안은 애매한 부분</a:t>
            </a:r>
            <a:r>
              <a:rPr lang="en-US" altLang="ko-KR" dirty="0"/>
              <a:t>?</a:t>
            </a:r>
            <a:r>
              <a:rPr lang="ko-KR" altLang="en-US" dirty="0"/>
              <a:t>이라서 읽고 괜찮으면 넣어주세요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66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곡 페이지는 </a:t>
            </a:r>
            <a:r>
              <a:rPr lang="en-US" altLang="ko-KR" dirty="0" err="1"/>
              <a:t>db</a:t>
            </a:r>
            <a:r>
              <a:rPr lang="ko-KR" altLang="en-US" dirty="0"/>
              <a:t>에 저장된 데이터를 화면과 같이 출력하도록 기능을 구현하였으며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유효성 검사를 통해 회원은 </a:t>
            </a:r>
            <a:r>
              <a:rPr lang="ko-KR" altLang="en-US" dirty="0" err="1"/>
              <a:t>별점</a:t>
            </a:r>
            <a:r>
              <a:rPr lang="ko-KR" altLang="en-US" dirty="0"/>
              <a:t> 추가</a:t>
            </a:r>
            <a:r>
              <a:rPr lang="en-US" altLang="ko-KR" dirty="0"/>
              <a:t>/</a:t>
            </a:r>
            <a:r>
              <a:rPr lang="ko-KR" altLang="en-US" dirty="0"/>
              <a:t>리스트 추가 기능을 이용할 수 있도록 하였습니다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별점</a:t>
            </a:r>
            <a:r>
              <a:rPr lang="ko-KR" altLang="en-US" dirty="0"/>
              <a:t> 추가는 </a:t>
            </a:r>
            <a:r>
              <a:rPr lang="en-US" altLang="ko-KR" dirty="0" err="1"/>
              <a:t>Jquery</a:t>
            </a:r>
            <a:r>
              <a:rPr lang="ko-KR" altLang="en-US" dirty="0"/>
              <a:t>를 사용하여 구현했고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리스트 추가의 경우 </a:t>
            </a:r>
            <a:r>
              <a:rPr lang="ko-KR" altLang="en-US" dirty="0" err="1"/>
              <a:t>해당곡을</a:t>
            </a:r>
            <a:r>
              <a:rPr lang="ko-KR" altLang="en-US" dirty="0"/>
              <a:t> 사용자의 리스트에 추가하거나 리스트를 가지고 있지 않은 사용자에게는 새 리스트 추가를 하도록 하였습니다</a:t>
            </a:r>
            <a:endParaRPr lang="en-US" altLang="ko-KR" dirty="0"/>
          </a:p>
          <a:p>
            <a:r>
              <a:rPr lang="ko-KR" altLang="en-US" dirty="0"/>
              <a:t>이러한 것들을 </a:t>
            </a:r>
            <a:r>
              <a:rPr lang="ko-KR" altLang="en-US" dirty="0" err="1"/>
              <a:t>모달을</a:t>
            </a:r>
            <a:r>
              <a:rPr lang="ko-KR" altLang="en-US" dirty="0"/>
              <a:t> 사용하여 구현하였습니다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##</a:t>
            </a:r>
            <a:r>
              <a:rPr lang="ko-KR" altLang="en-US" dirty="0"/>
              <a:t>가사의 </a:t>
            </a:r>
            <a:r>
              <a:rPr lang="ko-KR" altLang="en-US" dirty="0" err="1"/>
              <a:t>더보기</a:t>
            </a:r>
            <a:r>
              <a:rPr lang="en-US" altLang="ko-KR" dirty="0"/>
              <a:t>(dropdown)</a:t>
            </a:r>
            <a:r>
              <a:rPr lang="ko-KR" altLang="en-US" dirty="0"/>
              <a:t>와 태그</a:t>
            </a:r>
            <a:r>
              <a:rPr lang="en-US" altLang="ko-KR" dirty="0"/>
              <a:t>(position)</a:t>
            </a:r>
            <a:r>
              <a:rPr lang="ko-KR" altLang="en-US" dirty="0"/>
              <a:t>는 기능을 이용하여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해당 곡을 가지고 있는 리스트를 모두 출력하도록 하였습니다</a:t>
            </a:r>
            <a:r>
              <a:rPr lang="en-US" altLang="ko-KR" dirty="0"/>
              <a:t>. </a:t>
            </a:r>
            <a:r>
              <a:rPr lang="ko-KR" altLang="en-US" dirty="0"/>
              <a:t>리스트 페이지와 연결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*************</a:t>
            </a:r>
          </a:p>
          <a:p>
            <a:r>
              <a:rPr lang="ko-KR" altLang="en-US" dirty="0"/>
              <a:t>기능적이 부분을 좀 더 애기해주세요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61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 리스트 페이지는 리스트에 있는 곡 상위 </a:t>
            </a:r>
            <a:r>
              <a:rPr lang="en-US" altLang="ko-KR" dirty="0"/>
              <a:t>5</a:t>
            </a:r>
            <a:r>
              <a:rPr lang="ko-KR" altLang="en-US" dirty="0"/>
              <a:t>개의 앨범 커버를 가져와 배너사진으로 나타냈으며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리스트에 대한 정보 또한 </a:t>
            </a:r>
            <a:r>
              <a:rPr lang="en-US" altLang="ko-KR" dirty="0" err="1"/>
              <a:t>db</a:t>
            </a:r>
            <a:r>
              <a:rPr lang="ko-KR" altLang="en-US" dirty="0"/>
              <a:t>와 연결하여 데이터를 출력하였습니다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리스트에 해당되는 모든 곡의 아이디를 가져와 앨범 커버와 함께 곡 목록을 출력되도록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여기서도 곡 명을 누를 시</a:t>
            </a:r>
            <a:r>
              <a:rPr lang="en-US" altLang="ko-KR" dirty="0"/>
              <a:t>, </a:t>
            </a:r>
            <a:r>
              <a:rPr lang="ko-KR" altLang="en-US" dirty="0"/>
              <a:t>해당 곡 상세 페이지로 이동합니다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유효성 검사를 통해 로그인 된 회원에 한하여 리스트에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누르거나</a:t>
            </a:r>
            <a:r>
              <a:rPr lang="en-US" altLang="ko-KR" dirty="0"/>
              <a:t>,</a:t>
            </a:r>
            <a:r>
              <a:rPr lang="ko-KR" altLang="en-US" dirty="0"/>
              <a:t> 페이지 하단부분에서 해당 리스트에 대한 댓글을 남길</a:t>
            </a:r>
            <a:r>
              <a:rPr lang="en-US" altLang="ko-KR" dirty="0"/>
              <a:t> </a:t>
            </a:r>
            <a:r>
              <a:rPr lang="ko-KR" altLang="en-US" dirty="0"/>
              <a:t>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29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다섯번째는</a:t>
            </a:r>
            <a:r>
              <a:rPr lang="ko-KR" altLang="en-US" dirty="0"/>
              <a:t> 취향 분석 페이지 입니다</a:t>
            </a:r>
            <a:r>
              <a:rPr lang="en-US" altLang="ko-KR" dirty="0"/>
              <a:t>. </a:t>
            </a:r>
            <a:r>
              <a:rPr lang="ko-KR" altLang="en-US" dirty="0"/>
              <a:t>이 페이지는 각 곡들에 대해 사용자가 평가한 것을 바탕으로 표시되는 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평가한 곡들의 곡 태그를 출력하였습니다</a:t>
            </a:r>
            <a:r>
              <a:rPr lang="en-US" altLang="ko-KR" dirty="0"/>
              <a:t>. </a:t>
            </a:r>
            <a:r>
              <a:rPr lang="ko-KR" altLang="en-US" dirty="0"/>
              <a:t>또한 선호 가수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장르를 분석하여 사용자의 취향을 알 수 있도록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음원 사이트들이 어떻게 하는지 어떻게 평가를 매기는지를 알아보았지만 구체적인 방식은 알지 못해서 저희 나름대로 생각을 해 본 결과</a:t>
            </a:r>
            <a:endParaRPr lang="en-US" altLang="ko-KR" dirty="0"/>
          </a:p>
          <a:p>
            <a:r>
              <a:rPr lang="ko-KR" altLang="en-US" dirty="0"/>
              <a:t>사용자가 곡에 </a:t>
            </a:r>
            <a:r>
              <a:rPr lang="ko-KR" altLang="en-US" dirty="0" err="1"/>
              <a:t>별점을</a:t>
            </a:r>
            <a:r>
              <a:rPr lang="ko-KR" altLang="en-US" dirty="0"/>
              <a:t> 매길 때 그 곡과 관련된 정보</a:t>
            </a:r>
            <a:r>
              <a:rPr lang="en-US" altLang="ko-KR" dirty="0"/>
              <a:t>(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, </a:t>
            </a:r>
            <a:r>
              <a:rPr lang="ko-KR" altLang="en-US" dirty="0"/>
              <a:t>장르</a:t>
            </a:r>
            <a:r>
              <a:rPr lang="en-US" altLang="ko-KR" dirty="0"/>
              <a:t>)</a:t>
            </a:r>
            <a:r>
              <a:rPr lang="ko-KR" altLang="en-US" dirty="0"/>
              <a:t>에도 똑같이 </a:t>
            </a:r>
            <a:r>
              <a:rPr lang="ko-KR" altLang="en-US" dirty="0" err="1"/>
              <a:t>별점을</a:t>
            </a:r>
            <a:r>
              <a:rPr lang="ko-KR" altLang="en-US" dirty="0"/>
              <a:t> 매겨서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ko-KR" altLang="en-US" dirty="0" err="1"/>
              <a:t>별점</a:t>
            </a:r>
            <a:r>
              <a:rPr lang="ko-KR" altLang="en-US" dirty="0"/>
              <a:t> 수</a:t>
            </a:r>
            <a:r>
              <a:rPr lang="en-US" altLang="ko-KR" dirty="0"/>
              <a:t>(</a:t>
            </a:r>
            <a:r>
              <a:rPr lang="ko-KR" altLang="en-US" dirty="0"/>
              <a:t>사용자가 평가한 모든 곡의 </a:t>
            </a:r>
            <a:r>
              <a:rPr lang="ko-KR" altLang="en-US" dirty="0" err="1"/>
              <a:t>별점을</a:t>
            </a:r>
            <a:r>
              <a:rPr lang="ko-KR" altLang="en-US" dirty="0"/>
              <a:t> 그냥 다 더함</a:t>
            </a:r>
            <a:r>
              <a:rPr lang="en-US" altLang="ko-KR" dirty="0"/>
              <a:t>) / </a:t>
            </a:r>
          </a:p>
          <a:p>
            <a:endParaRPr lang="en-US" altLang="ko-KR" dirty="0"/>
          </a:p>
          <a:p>
            <a:r>
              <a:rPr lang="ko-KR" altLang="en-US" dirty="0"/>
              <a:t>알고리즘을 만들어서 취향분석을 하였습니다</a:t>
            </a:r>
            <a:endParaRPr lang="en-US" altLang="ko-KR" dirty="0"/>
          </a:p>
          <a:p>
            <a:r>
              <a:rPr lang="en-US" altLang="ko-KR" dirty="0"/>
              <a:t>***************</a:t>
            </a:r>
          </a:p>
          <a:p>
            <a:r>
              <a:rPr lang="ko-KR" altLang="en-US" dirty="0"/>
              <a:t>자세한 기능 설명도 넣어주세요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560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공통으로 사용되는 기능들입니다</a:t>
            </a:r>
            <a:r>
              <a:rPr lang="en-US" altLang="ko-KR" dirty="0"/>
              <a:t>. </a:t>
            </a:r>
            <a:r>
              <a:rPr lang="ko-KR" altLang="en-US" dirty="0"/>
              <a:t>헤더창은 모든 페이지 상단에 고정되어 있게 하였으며</a:t>
            </a:r>
            <a:r>
              <a:rPr lang="en-US" altLang="ko-KR" dirty="0"/>
              <a:t>, </a:t>
            </a:r>
            <a:r>
              <a:rPr lang="ko-KR" altLang="en-US" dirty="0"/>
              <a:t>검색 </a:t>
            </a:r>
            <a:r>
              <a:rPr lang="ko-KR" altLang="en-US" dirty="0" err="1"/>
              <a:t>툴바와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로그아웃 아이콘을 포함하고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메인 아이콘을 누르면 모든 페이지에서 메인 페이지로 돌아올 수 있으며</a:t>
            </a:r>
            <a:r>
              <a:rPr lang="en-US" altLang="ko-KR" dirty="0"/>
              <a:t>, </a:t>
            </a:r>
            <a:r>
              <a:rPr lang="ko-KR" altLang="en-US" dirty="0"/>
              <a:t>헤더에 있는 모든 기능은 모든 페이지에서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회원가입과 로그인은 </a:t>
            </a:r>
            <a:r>
              <a:rPr lang="ko-KR" altLang="en-US" dirty="0" err="1"/>
              <a:t>모달을</a:t>
            </a:r>
            <a:r>
              <a:rPr lang="ko-KR" altLang="en-US" dirty="0"/>
              <a:t> 이용하여 창을 띄우며 </a:t>
            </a:r>
            <a:r>
              <a:rPr lang="en-US" altLang="ko-KR" dirty="0"/>
              <a:t>##</a:t>
            </a:r>
            <a:r>
              <a:rPr lang="ko-KR" altLang="en-US" dirty="0"/>
              <a:t>로그인 창일 경우 회원가입창과</a:t>
            </a:r>
            <a:r>
              <a:rPr lang="en-US" altLang="ko-KR" dirty="0"/>
              <a:t>, </a:t>
            </a:r>
            <a:r>
              <a:rPr lang="ko-KR" altLang="en-US" dirty="0"/>
              <a:t>회원가입 창이 경우</a:t>
            </a:r>
            <a:r>
              <a:rPr lang="en-US" altLang="ko-KR" dirty="0"/>
              <a:t> </a:t>
            </a:r>
            <a:r>
              <a:rPr lang="ko-KR" altLang="en-US" dirty="0" err="1"/>
              <a:t>로그인창과</a:t>
            </a:r>
            <a:r>
              <a:rPr lang="ko-KR" altLang="en-US" dirty="0"/>
              <a:t> 연결되어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75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 </a:t>
            </a:r>
            <a:r>
              <a:rPr lang="en-US" altLang="ko-KR" dirty="0" err="1"/>
              <a:t>db</a:t>
            </a:r>
            <a:r>
              <a:rPr lang="ko-KR" altLang="en-US" dirty="0"/>
              <a:t>데이터입니다</a:t>
            </a:r>
            <a:r>
              <a:rPr lang="en-US" altLang="ko-KR" dirty="0"/>
              <a:t>. </a:t>
            </a:r>
            <a:r>
              <a:rPr lang="ko-KR" altLang="en-US" dirty="0"/>
              <a:t>저희는 음원 정보 검색 사이트라는 주제에 맞추기 위해</a:t>
            </a:r>
            <a:r>
              <a:rPr lang="en-US" altLang="ko-KR" dirty="0"/>
              <a:t>????, </a:t>
            </a:r>
            <a:r>
              <a:rPr lang="ko-KR" altLang="en-US" dirty="0"/>
              <a:t>국내</a:t>
            </a:r>
            <a:r>
              <a:rPr lang="en-US" altLang="ko-KR" dirty="0"/>
              <a:t>,</a:t>
            </a:r>
            <a:r>
              <a:rPr lang="ko-KR" altLang="en-US" dirty="0"/>
              <a:t>외 음원이 모두 모여 있는 스포티파이라는 </a:t>
            </a:r>
            <a:r>
              <a:rPr lang="ko-KR" altLang="en-US" dirty="0" err="1"/>
              <a:t>음원스트리밍</a:t>
            </a:r>
            <a:r>
              <a:rPr lang="ko-KR" altLang="en-US" dirty="0"/>
              <a:t> 서비스 </a:t>
            </a:r>
            <a:r>
              <a:rPr lang="en-US" altLang="ko-KR" dirty="0"/>
              <a:t>API</a:t>
            </a:r>
            <a:r>
              <a:rPr lang="ko-KR" altLang="en-US" dirty="0"/>
              <a:t>를 </a:t>
            </a:r>
            <a:r>
              <a:rPr lang="ko-KR" altLang="en-US" dirty="0" err="1"/>
              <a:t>파이썬을</a:t>
            </a:r>
            <a:r>
              <a:rPr lang="ko-KR" altLang="en-US" dirty="0"/>
              <a:t> 통해 사용하여</a:t>
            </a:r>
            <a:r>
              <a:rPr lang="en-US" altLang="ko-KR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와 병합하여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약 </a:t>
            </a:r>
            <a:r>
              <a:rPr lang="en-US" altLang="ko-KR" dirty="0"/>
              <a:t>1000</a:t>
            </a:r>
            <a:r>
              <a:rPr lang="ko-KR" altLang="en-US" dirty="0"/>
              <a:t>여개의 곡 정보를 불러와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*****************</a:t>
            </a:r>
          </a:p>
          <a:p>
            <a:r>
              <a:rPr lang="ko-KR" altLang="en-US" dirty="0"/>
              <a:t>더 자세한 기능 얘기해주세요</a:t>
            </a:r>
            <a:r>
              <a:rPr lang="en-US" altLang="ko-KR" dirty="0"/>
              <a:t>!!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48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기능 구현을 끝내고 처음 목표한 대로 사이트가 잘 구성되었는가를 되돌아 보았고 결과적으로는 계획한 부분에 대해선 만족스럽게 구현 결과가 나왔습니다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********</a:t>
            </a:r>
          </a:p>
          <a:p>
            <a:r>
              <a:rPr lang="ko-KR" altLang="en-US" dirty="0"/>
              <a:t>여기는 대사 없이 </a:t>
            </a:r>
            <a:r>
              <a:rPr lang="en-US" altLang="ko-KR" dirty="0"/>
              <a:t>2</a:t>
            </a:r>
            <a:r>
              <a:rPr lang="ko-KR" altLang="en-US" dirty="0"/>
              <a:t>초 정도 </a:t>
            </a:r>
            <a:r>
              <a:rPr lang="ko-KR" altLang="en-US" dirty="0" err="1"/>
              <a:t>보여만주고</a:t>
            </a:r>
            <a:r>
              <a:rPr lang="ko-KR" altLang="en-US" dirty="0"/>
              <a:t> 넘어가면 될 것 같습니다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95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##</a:t>
            </a:r>
            <a:r>
              <a:rPr lang="ko-KR" altLang="en-US" dirty="0"/>
              <a:t>구현 페이지는 다음과 같이 총 </a:t>
            </a:r>
            <a:r>
              <a:rPr lang="en-US" altLang="ko-KR" dirty="0"/>
              <a:t>5</a:t>
            </a:r>
            <a:r>
              <a:rPr lang="ko-KR" altLang="en-US" dirty="0"/>
              <a:t>개입니다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/>
              <a:t>5</a:t>
            </a:r>
            <a:r>
              <a:rPr lang="ko-KR" altLang="en-US" dirty="0"/>
              <a:t>페이지는 </a:t>
            </a:r>
            <a:r>
              <a:rPr lang="en-US" altLang="ko-KR" dirty="0"/>
              <a:t>2</a:t>
            </a:r>
            <a:r>
              <a:rPr lang="ko-KR" altLang="en-US" dirty="0"/>
              <a:t>가지의 개선 방향 중</a:t>
            </a:r>
            <a:r>
              <a:rPr lang="en-US" altLang="ko-KR" dirty="0"/>
              <a:t>,</a:t>
            </a:r>
            <a:r>
              <a:rPr lang="ko-KR" altLang="en-US" dirty="0"/>
              <a:t> 무료로 서비스를 제공하는 부분에서는 완벽하게 목표를 달상 하였지만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저희조가</a:t>
            </a:r>
            <a:r>
              <a:rPr lang="ko-KR" altLang="en-US" dirty="0"/>
              <a:t> 최종적으로 추구하는 </a:t>
            </a:r>
            <a:endParaRPr lang="en-US" altLang="ko-KR" dirty="0"/>
          </a:p>
          <a:p>
            <a:r>
              <a:rPr lang="en-US" altLang="ko-KR" dirty="0"/>
              <a:t>##[</a:t>
            </a:r>
            <a:r>
              <a:rPr lang="ko-KR" altLang="en-US" dirty="0"/>
              <a:t>다양한 컨텐츠 제공</a:t>
            </a:r>
            <a:r>
              <a:rPr lang="en-US" altLang="ko-KR" dirty="0"/>
              <a:t>]</a:t>
            </a:r>
            <a:r>
              <a:rPr lang="ko-KR" altLang="en-US" dirty="0"/>
              <a:t>에 대한 부분에 있어서는 보충이 필요하다는 생각을 하였습니다</a:t>
            </a:r>
            <a:r>
              <a:rPr lang="en-US" altLang="ko-KR" dirty="0"/>
              <a:t>. </a:t>
            </a:r>
            <a:r>
              <a:rPr lang="ko-KR" altLang="en-US" dirty="0"/>
              <a:t>데이터를 저희 </a:t>
            </a:r>
            <a:r>
              <a:rPr lang="en-US" altLang="ko-KR" dirty="0"/>
              <a:t>DB</a:t>
            </a:r>
            <a:r>
              <a:rPr lang="ko-KR" altLang="en-US" dirty="0"/>
              <a:t>에 최대한 맞게 가져와봤지만 사이트마다</a:t>
            </a:r>
            <a:endParaRPr lang="en-US" altLang="ko-KR" dirty="0"/>
          </a:p>
          <a:p>
            <a:r>
              <a:rPr lang="ko-KR" altLang="en-US" dirty="0"/>
              <a:t>다 구조가 다르고 취향분석도 다 구조가 다르고 그래서 어려움을 겪었습니다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스포티파이는 외국 서비스이기 때문에 사이트 상에서는 한글로 출력을 하지만 기본적으로 저장된 데이터는 영어라는 것을 알게 되었습니다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811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</a:t>
            </a:r>
            <a:r>
              <a:rPr lang="en-US" altLang="ko-KR" dirty="0"/>
              <a:t>##</a:t>
            </a:r>
            <a:r>
              <a:rPr lang="ko-KR" altLang="en-US" dirty="0"/>
              <a:t>가수 상세 페이지와 앨범 상세페이지</a:t>
            </a:r>
            <a:r>
              <a:rPr lang="en-US" altLang="ko-KR" dirty="0"/>
              <a:t>, </a:t>
            </a:r>
            <a:r>
              <a:rPr lang="ko-KR" altLang="en-US" dirty="0"/>
              <a:t>곡</a:t>
            </a:r>
            <a:r>
              <a:rPr lang="en-US" altLang="ko-KR" dirty="0"/>
              <a:t>,</a:t>
            </a:r>
            <a:r>
              <a:rPr lang="ko-KR" altLang="en-US" dirty="0"/>
              <a:t>가수</a:t>
            </a:r>
            <a:r>
              <a:rPr lang="en-US" altLang="ko-KR" dirty="0"/>
              <a:t>,</a:t>
            </a:r>
            <a:r>
              <a:rPr lang="ko-KR" altLang="en-US" dirty="0"/>
              <a:t>앨범 상세페이지와 연결되는 전체 페이지까지</a:t>
            </a:r>
            <a:r>
              <a:rPr lang="en-US" altLang="ko-KR" dirty="0"/>
              <a:t>(</a:t>
            </a:r>
            <a:r>
              <a:rPr lang="ko-KR" altLang="en-US" dirty="0"/>
              <a:t>곡이면 또 기준별로 곡 표시</a:t>
            </a:r>
            <a:r>
              <a:rPr lang="en-US" altLang="ko-KR" dirty="0"/>
              <a:t>, </a:t>
            </a:r>
            <a:r>
              <a:rPr lang="ko-KR" altLang="en-US" dirty="0"/>
              <a:t>가수도 마찬가지</a:t>
            </a:r>
            <a:r>
              <a:rPr lang="en-US" altLang="ko-KR" dirty="0"/>
              <a:t>, </a:t>
            </a:r>
            <a:r>
              <a:rPr lang="ko-KR" altLang="en-US" dirty="0"/>
              <a:t>앨범 </a:t>
            </a:r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페이지를 더 추가하기로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기능 적인 부분에서는 </a:t>
            </a:r>
            <a:r>
              <a:rPr lang="en-US" altLang="ko-KR" dirty="0" err="1"/>
              <a:t>db</a:t>
            </a:r>
            <a:r>
              <a:rPr lang="ko-KR" altLang="en-US" dirty="0"/>
              <a:t>데이터의 양을 지금보다 더 늘려 </a:t>
            </a:r>
            <a:r>
              <a:rPr lang="ko-KR" altLang="en-US" dirty="0" err="1"/>
              <a:t>검색시</a:t>
            </a:r>
            <a:r>
              <a:rPr lang="en-US" altLang="ko-KR" dirty="0"/>
              <a:t>, </a:t>
            </a:r>
            <a:r>
              <a:rPr lang="ko-KR" altLang="en-US" dirty="0"/>
              <a:t>정보가 부족하지 않도록 하는 것이며</a:t>
            </a:r>
            <a:r>
              <a:rPr lang="en-US" altLang="ko-KR" dirty="0"/>
              <a:t>, </a:t>
            </a:r>
            <a:r>
              <a:rPr lang="ko-KR" altLang="en-US" dirty="0"/>
              <a:t>차후 </a:t>
            </a:r>
            <a:r>
              <a:rPr lang="en-US" altLang="ko-KR" dirty="0"/>
              <a:t>ai</a:t>
            </a:r>
            <a:r>
              <a:rPr lang="ko-KR" altLang="en-US" dirty="0"/>
              <a:t>기술을 배워 취향 분석 시</a:t>
            </a:r>
            <a:r>
              <a:rPr lang="en-US" altLang="ko-KR" dirty="0"/>
              <a:t>, ai</a:t>
            </a:r>
            <a:r>
              <a:rPr lang="ko-KR" altLang="en-US" dirty="0"/>
              <a:t>를 이용하여 사용자의 취향 분석을 </a:t>
            </a:r>
            <a:endParaRPr lang="en-US" altLang="ko-KR" dirty="0"/>
          </a:p>
          <a:p>
            <a:r>
              <a:rPr lang="ko-KR" altLang="en-US" dirty="0"/>
              <a:t>더 정확하게 할 것입니다</a:t>
            </a:r>
            <a:r>
              <a:rPr lang="en-US" altLang="ko-KR" dirty="0"/>
              <a:t>. </a:t>
            </a:r>
            <a:r>
              <a:rPr lang="ko-KR" altLang="en-US" dirty="0"/>
              <a:t>또한 더 나아가 해당 곡을 가지고 있는 음원 사이트들의 링크나 영상 링크를 연결하여 음원 정보 검색 뿐만 아니라 음원을 들을 수 있도록 연결할 계획입니다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46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시현을 보여드리겠습니다</a:t>
            </a:r>
            <a:r>
              <a:rPr lang="en-US" altLang="ko-KR" dirty="0"/>
              <a:t>. </a:t>
            </a:r>
            <a:r>
              <a:rPr lang="ko-KR" altLang="en-US" dirty="0"/>
              <a:t>시현은 미리 구성한 시나리오 시현과 참여시현으로 진행할 예정입니다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</a:t>
            </a:r>
          </a:p>
          <a:p>
            <a:r>
              <a:rPr lang="ko-KR" altLang="en-US" dirty="0"/>
              <a:t>여기는 대사 없이 </a:t>
            </a:r>
            <a:r>
              <a:rPr lang="en-US" altLang="ko-KR" dirty="0"/>
              <a:t>2</a:t>
            </a:r>
            <a:r>
              <a:rPr lang="ko-KR" altLang="en-US" dirty="0"/>
              <a:t>초 정도 </a:t>
            </a:r>
            <a:r>
              <a:rPr lang="ko-KR" altLang="en-US" dirty="0" err="1"/>
              <a:t>보여만주고</a:t>
            </a:r>
            <a:r>
              <a:rPr lang="ko-KR" altLang="en-US" dirty="0"/>
              <a:t> 넘어가면 될 것 같습니다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446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홍길동이라는 사용자가 곡을 추가하고 댓글을 달며 사이트를 이용하는 상황입니다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********************</a:t>
            </a:r>
          </a:p>
          <a:p>
            <a:r>
              <a:rPr lang="ko-KR" altLang="en-US" dirty="0"/>
              <a:t>상황을 좀더 자세히 말해주세요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글을 다 </a:t>
            </a:r>
            <a:r>
              <a:rPr lang="ko-KR" altLang="en-US" dirty="0" err="1"/>
              <a:t>못적어서</a:t>
            </a:r>
            <a:r>
              <a:rPr lang="ko-KR" altLang="en-US" dirty="0"/>
              <a:t>  간략하게 </a:t>
            </a:r>
            <a:r>
              <a:rPr lang="ko-KR" altLang="en-US" dirty="0" err="1"/>
              <a:t>시나리오적었습니다ㅠㅠㅠ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메인 페이지에서 로그인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인기곡</a:t>
            </a:r>
            <a:r>
              <a:rPr lang="ko-KR" altLang="en-US" dirty="0"/>
              <a:t> 중 발라드 장르 인 곡 하나 선택해 상세페이지 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곡페이지 간략하게 스크롤해서 간략히 보여주고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가사 한 번 </a:t>
            </a:r>
            <a:r>
              <a:rPr lang="ko-KR" altLang="en-US" dirty="0" err="1"/>
              <a:t>펼쳐보기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해당 곡 </a:t>
            </a:r>
            <a:r>
              <a:rPr lang="ko-KR" altLang="en-US" dirty="0" err="1"/>
              <a:t>별점</a:t>
            </a:r>
            <a:r>
              <a:rPr lang="ko-KR" altLang="en-US" dirty="0"/>
              <a:t> 매기기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해당 곡 리스트 </a:t>
            </a:r>
            <a:r>
              <a:rPr lang="en-US" altLang="ko-KR" dirty="0"/>
              <a:t>[</a:t>
            </a:r>
            <a:r>
              <a:rPr lang="ko-KR" altLang="en-US" dirty="0"/>
              <a:t>길동의 리스트</a:t>
            </a:r>
            <a:r>
              <a:rPr lang="en-US" altLang="ko-KR" dirty="0"/>
              <a:t>]</a:t>
            </a:r>
            <a:r>
              <a:rPr lang="ko-KR" altLang="en-US" dirty="0"/>
              <a:t>에 추가하기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길동의 리스트 들어가 확인해도 되고 아니면 그냥 해당 곡에 있는 </a:t>
            </a:r>
            <a:r>
              <a:rPr lang="ko-KR" altLang="en-US" dirty="0" err="1"/>
              <a:t>아무리스트</a:t>
            </a:r>
            <a:r>
              <a:rPr lang="ko-KR" altLang="en-US" dirty="0"/>
              <a:t> 들어가 리스트 좋아요 누르고 </a:t>
            </a:r>
            <a:r>
              <a:rPr lang="ko-KR" altLang="en-US" dirty="0" err="1"/>
              <a:t>댓글달기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리스트 페이지에 있는 </a:t>
            </a:r>
            <a:r>
              <a:rPr lang="ko-KR" altLang="en-US" dirty="0" err="1"/>
              <a:t>아무곡</a:t>
            </a:r>
            <a:r>
              <a:rPr lang="ko-KR" altLang="en-US" dirty="0"/>
              <a:t> 들어가기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 곡 페이지에서 새 리스트 만들기 </a:t>
            </a:r>
            <a:r>
              <a:rPr lang="en-US" altLang="ko-KR" dirty="0"/>
              <a:t>-&gt; [</a:t>
            </a:r>
            <a:r>
              <a:rPr lang="ko-KR" altLang="en-US" dirty="0"/>
              <a:t>오늘의 리스트</a:t>
            </a:r>
            <a:r>
              <a:rPr lang="en-US" altLang="ko-KR" dirty="0"/>
              <a:t>]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해당 곡 </a:t>
            </a:r>
            <a:r>
              <a:rPr lang="en-US" altLang="ko-KR" dirty="0"/>
              <a:t>[</a:t>
            </a:r>
            <a:r>
              <a:rPr lang="ko-KR" altLang="en-US" dirty="0"/>
              <a:t>오늘의 리스트</a:t>
            </a:r>
            <a:r>
              <a:rPr lang="en-US" altLang="ko-KR" dirty="0"/>
              <a:t>]</a:t>
            </a:r>
            <a:r>
              <a:rPr lang="ko-KR" altLang="en-US" dirty="0"/>
              <a:t>에 추가하기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 리스트에 </a:t>
            </a:r>
            <a:r>
              <a:rPr lang="ko-KR" altLang="en-US" dirty="0" err="1"/>
              <a:t>들어감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검색 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이정도로 </a:t>
            </a:r>
            <a:r>
              <a:rPr lang="ko-KR" altLang="en-US" dirty="0" err="1"/>
              <a:t>구성했습ㄴ니다ㅠㅠㅠ</a:t>
            </a:r>
            <a:r>
              <a:rPr lang="ko-KR" altLang="en-US" dirty="0"/>
              <a:t> 더 추가하고 </a:t>
            </a:r>
            <a:r>
              <a:rPr lang="ko-KR" altLang="en-US" dirty="0" err="1"/>
              <a:t>싶은거</a:t>
            </a:r>
            <a:r>
              <a:rPr lang="ko-KR" altLang="en-US" dirty="0"/>
              <a:t> </a:t>
            </a:r>
            <a:r>
              <a:rPr lang="ko-KR" altLang="en-US" dirty="0" err="1"/>
              <a:t>ㄴ허어주세요</a:t>
            </a:r>
            <a:r>
              <a:rPr lang="en-US" altLang="ko-KR" dirty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7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자료는 앱 분석 업체에서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국내 안드로이드 사용자를 기준으로 조사한</a:t>
            </a:r>
            <a:r>
              <a:rPr lang="en-US" altLang="ko-KR" dirty="0"/>
              <a:t>,</a:t>
            </a:r>
            <a:r>
              <a:rPr lang="ko-KR" altLang="en-US" dirty="0"/>
              <a:t> 통계자료 입니다</a:t>
            </a:r>
            <a:r>
              <a:rPr lang="en-US" altLang="ko-KR" dirty="0"/>
              <a:t>. </a:t>
            </a:r>
            <a:r>
              <a:rPr lang="ko-KR" altLang="en-US" dirty="0"/>
              <a:t>대표적으로 사용되는 음원 스트리밍 사이트 </a:t>
            </a:r>
            <a:r>
              <a:rPr lang="en-US" altLang="ko-KR" dirty="0"/>
              <a:t>8</a:t>
            </a:r>
            <a:r>
              <a:rPr lang="ko-KR" altLang="en-US" dirty="0"/>
              <a:t>종류 이며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## 8</a:t>
            </a:r>
            <a:r>
              <a:rPr lang="ko-KR" altLang="en-US" dirty="0"/>
              <a:t>개의 사이트의 총 사용자는 약 </a:t>
            </a:r>
            <a:r>
              <a:rPr lang="en-US" altLang="ko-KR" dirty="0"/>
              <a:t>1400</a:t>
            </a:r>
            <a:r>
              <a:rPr lang="ko-KR" altLang="en-US" dirty="0"/>
              <a:t>만명으로 조사되었습니다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************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부분에서 클릭해서 애니메이션 넘겨주세요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,</a:t>
            </a:r>
            <a:r>
              <a:rPr lang="ko-KR" altLang="en-US" dirty="0"/>
              <a:t>가 표시된 부분에서는 끊어 읽기 해주세요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405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질의 응답을 마지막으로 발표를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973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참고 자료입니다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00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</a:t>
            </a:r>
            <a:r>
              <a:rPr lang="en-US" altLang="ko-KR" dirty="0"/>
              <a:t>4</a:t>
            </a:r>
            <a:r>
              <a:rPr lang="ko-KR" altLang="en-US" dirty="0"/>
              <a:t>조 </a:t>
            </a:r>
            <a:r>
              <a:rPr lang="en-US" altLang="ko-KR" dirty="0"/>
              <a:t>[</a:t>
            </a:r>
            <a:r>
              <a:rPr lang="ko-KR" altLang="en-US" dirty="0"/>
              <a:t>음원 정보 검색 사이트</a:t>
            </a:r>
            <a:r>
              <a:rPr lang="en-US" altLang="ko-KR" dirty="0"/>
              <a:t>] </a:t>
            </a:r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94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한국 컨텐츠 진흥원의 발표에 따르면 </a:t>
            </a:r>
            <a:r>
              <a:rPr lang="en-US" altLang="ko-KR" dirty="0"/>
              <a:t>10</a:t>
            </a:r>
            <a:r>
              <a:rPr lang="ko-KR" altLang="en-US" dirty="0"/>
              <a:t>대에서 </a:t>
            </a:r>
            <a:r>
              <a:rPr lang="en-US" altLang="ko-KR" dirty="0"/>
              <a:t>60</a:t>
            </a:r>
            <a:r>
              <a:rPr lang="ko-KR" altLang="en-US" dirty="0"/>
              <a:t>대에 걸친 다양한 연령대가 거의 매일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일주일에 </a:t>
            </a:r>
            <a:r>
              <a:rPr lang="en-US" altLang="ko-KR" dirty="0"/>
              <a:t>3~4</a:t>
            </a:r>
            <a:r>
              <a:rPr lang="ko-KR" altLang="en-US" dirty="0"/>
              <a:t>번 정도 음악을 듣고 있다고 하였습니다</a:t>
            </a:r>
            <a:r>
              <a:rPr lang="en-US" altLang="ko-KR" dirty="0"/>
              <a:t>.</a:t>
            </a:r>
            <a:r>
              <a:rPr lang="ko-KR" altLang="en-US" dirty="0"/>
              <a:t>  이 자료를 통해 국내에서 상당히 많은 사람들이 음악을 듣는 빈도가 높은 것을 알 수 있습니다</a:t>
            </a:r>
            <a:endParaRPr lang="en-US" altLang="ko-KR" dirty="0"/>
          </a:p>
          <a:p>
            <a:r>
              <a:rPr lang="en-US" altLang="ko-KR" dirty="0"/>
              <a:t>*************</a:t>
            </a:r>
          </a:p>
          <a:p>
            <a:r>
              <a:rPr lang="en-US" altLang="ko-KR" dirty="0"/>
              <a:t>4,5</a:t>
            </a:r>
            <a:r>
              <a:rPr lang="ko-KR" altLang="en-US" dirty="0"/>
              <a:t>번 자료에서 더 추가 하고 싶은 </a:t>
            </a:r>
            <a:r>
              <a:rPr lang="ko-KR" altLang="en-US" dirty="0" err="1"/>
              <a:t>설명있으면</a:t>
            </a:r>
            <a:r>
              <a:rPr lang="ko-KR" altLang="en-US" dirty="0"/>
              <a:t> 붙여도 될 것 같아요</a:t>
            </a:r>
            <a:r>
              <a:rPr lang="en-US" altLang="ko-KR" dirty="0"/>
              <a:t>! </a:t>
            </a:r>
            <a:r>
              <a:rPr lang="ko-KR" altLang="en-US" dirty="0"/>
              <a:t>가능하면 좀 더 자세히 설명하는 것도 좋겠습니다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좀 뚝뚝 끊어지는 부분이 있는데 </a:t>
            </a:r>
            <a:r>
              <a:rPr lang="ko-KR" altLang="en-US" dirty="0" err="1"/>
              <a:t>어케</a:t>
            </a:r>
            <a:r>
              <a:rPr lang="ko-KR" altLang="en-US" dirty="0"/>
              <a:t> 하면 좋을 지 </a:t>
            </a:r>
            <a:r>
              <a:rPr lang="ko-KR" altLang="en-US" dirty="0" err="1"/>
              <a:t>모르겠어요ㅠㅠㅠ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하고 싶은 말은</a:t>
            </a:r>
            <a:r>
              <a:rPr lang="en-US" altLang="ko-KR" dirty="0"/>
              <a:t>, </a:t>
            </a:r>
            <a:r>
              <a:rPr lang="ko-KR" altLang="en-US" dirty="0"/>
              <a:t>국내에서 많은 사람들이 음악을 듣고 음악 사이트를 사용하는 사람들의 수가 많다</a:t>
            </a:r>
            <a:r>
              <a:rPr lang="en-US" altLang="ko-KR" dirty="0"/>
              <a:t>  </a:t>
            </a:r>
            <a:r>
              <a:rPr lang="ko-KR" altLang="en-US" dirty="0"/>
              <a:t>라는 걸 말고 싶습니다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33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자료를 바탕으로 저희는 음원 시장의 확대와 더불어 스트리밍 사이트 이용자 증가로 인해 사용자가 제공받을 수 있는 서비스가 무엇인지 생각하였습니다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크게 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##</a:t>
            </a:r>
            <a:r>
              <a:rPr lang="ko-KR" altLang="en-US" dirty="0"/>
              <a:t>이 두가지의 기능으로 분류되었고</a:t>
            </a:r>
            <a:r>
              <a:rPr lang="en-US" altLang="ko-KR" dirty="0"/>
              <a:t>,</a:t>
            </a:r>
            <a:r>
              <a:rPr lang="ko-KR" altLang="en-US" dirty="0"/>
              <a:t> 국내에서 주로 사용되는 음원사이트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9</a:t>
            </a:r>
            <a:r>
              <a:rPr lang="ko-KR" altLang="en-US" dirty="0"/>
              <a:t>개를 조사하여 분류해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사용자 리스트를 제공하는 곳은 </a:t>
            </a:r>
            <a:r>
              <a:rPr lang="en-US" altLang="ko-KR" dirty="0"/>
              <a:t>9</a:t>
            </a:r>
            <a:r>
              <a:rPr lang="ko-KR" altLang="en-US" dirty="0"/>
              <a:t>곳 모두 해당되었고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##</a:t>
            </a:r>
            <a:r>
              <a:rPr lang="ko-KR" altLang="en-US" dirty="0"/>
              <a:t>취향 분석과 비슷한 서비스 제공하고 있는 곳은 그 중 </a:t>
            </a:r>
            <a:r>
              <a:rPr lang="en-US" altLang="ko-KR" dirty="0"/>
              <a:t>6</a:t>
            </a:r>
            <a:r>
              <a:rPr lang="ko-KR" altLang="en-US" dirty="0"/>
              <a:t>곳만 해당되었습니다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78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음원 스트리밍 사이트의 구조상</a:t>
            </a:r>
            <a:r>
              <a:rPr lang="en-US" altLang="ko-KR" dirty="0"/>
              <a:t>, (</a:t>
            </a:r>
            <a:r>
              <a:rPr lang="ko-KR" altLang="en-US" dirty="0"/>
              <a:t>정기권 기준 매월 평균 </a:t>
            </a:r>
            <a:r>
              <a:rPr lang="en-US" altLang="ko-KR" dirty="0"/>
              <a:t>8700</a:t>
            </a:r>
            <a:r>
              <a:rPr lang="ko-KR" altLang="en-US" dirty="0"/>
              <a:t>원 정도의 </a:t>
            </a:r>
            <a:r>
              <a:rPr lang="en-US" altLang="ko-KR" dirty="0"/>
              <a:t>or) </a:t>
            </a:r>
            <a:r>
              <a:rPr lang="ko-KR" altLang="en-US" dirty="0"/>
              <a:t>일정의 이용료를 지급하지 않으면 해당 서비스들을 이용할 수 없습니다</a:t>
            </a:r>
            <a:endParaRPr lang="en-US" altLang="ko-KR" dirty="0"/>
          </a:p>
          <a:p>
            <a:r>
              <a:rPr lang="en-US" altLang="ko-KR" dirty="0"/>
              <a:t>***********</a:t>
            </a:r>
          </a:p>
          <a:p>
            <a:r>
              <a:rPr lang="ko-KR" altLang="en-US" dirty="0"/>
              <a:t>여기도 내용 추가 할 거 있으면 추가해서 말해주세요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4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저희는 현 음원 스트리밍 사이트에서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##</a:t>
            </a:r>
            <a:r>
              <a:rPr lang="ko-KR" altLang="en-US" dirty="0"/>
              <a:t>대부분의 서비스가 유료로 제공되는 것과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취향 분석</a:t>
            </a:r>
            <a:r>
              <a:rPr lang="en-US" altLang="ko-KR" dirty="0"/>
              <a:t>, </a:t>
            </a:r>
            <a:r>
              <a:rPr lang="ko-KR" altLang="en-US" dirty="0"/>
              <a:t>마이 리스트</a:t>
            </a:r>
            <a:r>
              <a:rPr lang="en-US" altLang="ko-KR" dirty="0"/>
              <a:t>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콘서트 정보 등 다양한 컨텐츠들을 종합적으로 제공하는 곳이  플랫폼</a:t>
            </a:r>
            <a:r>
              <a:rPr lang="en-US" altLang="ko-KR" dirty="0"/>
              <a:t>???</a:t>
            </a:r>
          </a:p>
          <a:p>
            <a:r>
              <a:rPr lang="ko-KR" altLang="en-US" dirty="0"/>
              <a:t>없다고 판단하였습니다</a:t>
            </a:r>
            <a:r>
              <a:rPr lang="en-US" altLang="ko-KR" dirty="0"/>
              <a:t>.##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9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이 </a:t>
            </a:r>
            <a:r>
              <a:rPr lang="en-US" altLang="ko-KR" dirty="0"/>
              <a:t>2</a:t>
            </a:r>
            <a:r>
              <a:rPr lang="ko-KR" altLang="en-US" dirty="0"/>
              <a:t>가지 점을 개선하고자</a:t>
            </a:r>
            <a:r>
              <a:rPr lang="en-US" altLang="ko-KR" dirty="0"/>
              <a:t>, ##</a:t>
            </a:r>
            <a:r>
              <a:rPr lang="ko-KR" altLang="en-US" dirty="0"/>
              <a:t>취향 분석</a:t>
            </a:r>
            <a:r>
              <a:rPr lang="en-US" altLang="ko-KR" dirty="0"/>
              <a:t>, </a:t>
            </a:r>
            <a:r>
              <a:rPr lang="ko-KR" altLang="en-US" dirty="0"/>
              <a:t>마이 리스트 만들기</a:t>
            </a:r>
            <a:r>
              <a:rPr lang="en-US" altLang="ko-KR" dirty="0"/>
              <a:t>, </a:t>
            </a:r>
            <a:r>
              <a:rPr lang="ko-KR" altLang="en-US" dirty="0"/>
              <a:t>사용자들 간의 커뮤니케이션이 이루어 질 수 있는 복합적인 서비스를</a:t>
            </a:r>
            <a:endParaRPr lang="en-US" altLang="ko-KR" dirty="0"/>
          </a:p>
          <a:p>
            <a:r>
              <a:rPr lang="ko-KR" altLang="en-US" dirty="0"/>
              <a:t>사용자들에게 제공하면서 동시에 이러한 서비스들을</a:t>
            </a:r>
            <a:endParaRPr lang="en-US" altLang="ko-KR" dirty="0"/>
          </a:p>
          <a:p>
            <a:r>
              <a:rPr lang="en-US" altLang="ko-KR" dirty="0"/>
              <a:t>##</a:t>
            </a:r>
            <a:r>
              <a:rPr lang="ko-KR" altLang="en-US" dirty="0"/>
              <a:t>모두 무상으로 운영하는 것이</a:t>
            </a:r>
            <a:r>
              <a:rPr lang="en-US" altLang="ko-KR" dirty="0"/>
              <a:t>, </a:t>
            </a:r>
            <a:r>
              <a:rPr lang="ko-KR" altLang="en-US" dirty="0"/>
              <a:t>사용자들이 사이트를 사용함에 있어 더욱 만족감을 느낄 것이라고 판단하였습니다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7624A-A243-4AB0-A161-96C605B9C7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3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4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8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6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277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06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7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4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9EF11-91E3-4107-A003-D6ABC49B2251}" type="datetimeFigureOut">
              <a:rPr lang="ko-KR" altLang="en-US" smtClean="0"/>
              <a:t>2022-02-27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DA915-941B-448E-A901-8C7915FE55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7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E_6BF0BA3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2333515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F_654F5C6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3" Type="http://schemas.microsoft.com/office/2018/10/relationships/comments" Target="../comments/modernComment_140_8936B48B.xml"/><Relationship Id="rId7" Type="http://schemas.openxmlformats.org/officeDocument/2006/relationships/image" Target="../media/image48.gif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gif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1_400196F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18/10/relationships/comments" Target="../comments/modernComment_142_BADA3330.xml"/><Relationship Id="rId7" Type="http://schemas.openxmlformats.org/officeDocument/2006/relationships/image" Target="../media/image7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ing.com/search?FORM=KCEXPL&amp;q=%ec%9e%90%eb%b0%94%ec%8a%a4%ed%81%ac%eb%a6%bd%ed%8a%b8&amp;filters=sid:%22cb655991-5b3a-0e86-fe49-e353c7291b47%22+lite:%22.S2NkUmVsYXRpb25eZmU5MDdkZTMtZmZmNi04M2E2LWE5ZWMtMDdkMGViN2ZjYjc5Xl5eXiRFbnRpdHkyX2tv%22" TargetMode="External"/><Relationship Id="rId4" Type="http://schemas.openxmlformats.org/officeDocument/2006/relationships/hyperlink" Target="https://www.bing.com/search?q=%eb%b6%80%ed%8a%b8%ec%8a%a4%ed%8a%b8%eb%9e%a9&amp;qs=HS&amp;pq=%eb%b6%80%ed%8a%b8%ec%8a%a4&amp;sc=6-3&amp;cvid=6C20613EE9EC48C8A55E815159325F2E&amp;FORM=QBRE&amp;sp=1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openxmlformats.org/officeDocument/2006/relationships/image" Target="../media/image15.jpeg"/><Relationship Id="rId10" Type="http://schemas.openxmlformats.org/officeDocument/2006/relationships/image" Target="../media/image18.png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25.png"/><Relationship Id="rId5" Type="http://schemas.openxmlformats.org/officeDocument/2006/relationships/image" Target="../media/image21.jpeg"/><Relationship Id="rId10" Type="http://schemas.openxmlformats.org/officeDocument/2006/relationships/image" Target="../media/image24.jpeg"/><Relationship Id="rId4" Type="http://schemas.openxmlformats.org/officeDocument/2006/relationships/image" Target="../media/image20.jpe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70957" y="3530659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음원 정보 검색 사이트 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-</a:t>
            </a:r>
            <a:endParaRPr lang="ko-KR" altLang="en-US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7353" y="2410059"/>
            <a:ext cx="316464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A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l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l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u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s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i</a:t>
            </a:r>
            <a:r>
              <a:rPr lang="en-US" altLang="ko-KR" sz="1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6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c</a:t>
            </a:r>
            <a:endParaRPr lang="ko-KR" altLang="en-US" sz="6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ExtraBold" panose="00000800000000000000" pitchFamily="2" charset="-127"/>
              <a:ea typeface="페이북 ExtraBold" panose="000008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5290" y="5366745"/>
            <a:ext cx="7729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Bold" panose="00000800000000000000" pitchFamily="50" charset="-127"/>
              </a:rPr>
              <a:t>TEAM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75290" y="5689910"/>
            <a:ext cx="1180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조장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5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권윤영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Light" panose="00000300000000000000" pitchFamily="50" charset="-127"/>
            </a:endParaRPr>
          </a:p>
          <a:p>
            <a:pPr algn="ct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조원</a:t>
            </a:r>
            <a:r>
              <a:rPr lang="en-US" altLang="ko-KR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박화원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Light" panose="00000300000000000000" pitchFamily="50" charset="-127"/>
            </a:endParaRPr>
          </a:p>
          <a:p>
            <a:pPr algn="r"/>
            <a:r>
              <a:rPr lang="ko-KR" altLang="en-US" sz="1500" dirty="0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전 진</a:t>
            </a:r>
            <a:endParaRPr lang="en-US" altLang="ko-KR" sz="15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Light" panose="00000300000000000000" pitchFamily="50" charset="-127"/>
            </a:endParaRPr>
          </a:p>
          <a:p>
            <a:pPr algn="r"/>
            <a:r>
              <a:rPr lang="ko-KR" altLang="en-US" sz="1500" dirty="0" err="1">
                <a:ln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Light" panose="00000300000000000000" pitchFamily="50" charset="-127"/>
              </a:rPr>
              <a:t>제일엽</a:t>
            </a:r>
            <a:endParaRPr lang="ko-KR" altLang="en-US" sz="1500" dirty="0">
              <a:ln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1EC804-15C3-4FFE-94A5-6A9C93EA90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44" y="5985573"/>
            <a:ext cx="161746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C07247-A04D-4C43-A5B6-4E561B6DDEE7}"/>
              </a:ext>
            </a:extLst>
          </p:cNvPr>
          <p:cNvSpPr/>
          <p:nvPr/>
        </p:nvSpPr>
        <p:spPr>
          <a:xfrm>
            <a:off x="562749" y="760437"/>
            <a:ext cx="5397785" cy="5417105"/>
          </a:xfrm>
          <a:prstGeom prst="roundRect">
            <a:avLst>
              <a:gd name="adj" fmla="val 830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004D7-A9E8-4CC8-B857-373D2159BBA2}"/>
              </a:ext>
            </a:extLst>
          </p:cNvPr>
          <p:cNvSpPr txBox="1"/>
          <p:nvPr/>
        </p:nvSpPr>
        <p:spPr>
          <a:xfrm>
            <a:off x="1083563" y="3191933"/>
            <a:ext cx="43561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음원 정보 검색 사이트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7C9DF0-F3F3-4CFA-8F3E-8B61B1DEA49D}"/>
              </a:ext>
            </a:extLst>
          </p:cNvPr>
          <p:cNvSpPr txBox="1"/>
          <p:nvPr/>
        </p:nvSpPr>
        <p:spPr>
          <a:xfrm>
            <a:off x="9768335" y="2189827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02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A82A1-D84F-429A-9BAF-4321172EEFE2}"/>
              </a:ext>
            </a:extLst>
          </p:cNvPr>
          <p:cNvSpPr txBox="1"/>
          <p:nvPr/>
        </p:nvSpPr>
        <p:spPr>
          <a:xfrm>
            <a:off x="8470112" y="3191933"/>
            <a:ext cx="1590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34789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03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1588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851426"/>
            <a:ext cx="2714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 배경조사를 통한 결과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03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목표</a:t>
            </a:r>
            <a:endParaRPr lang="ko-KR" altLang="en-US" sz="2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6" name="그래픽 15" descr="여성 사무직 근로자 윤곽선">
            <a:extLst>
              <a:ext uri="{FF2B5EF4-FFF2-40B4-BE49-F238E27FC236}">
                <a16:creationId xmlns:a16="http://schemas.microsoft.com/office/drawing/2014/main" id="{91E6AF1E-6514-4E3C-A52F-5C1670F60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0020" y="1739106"/>
            <a:ext cx="3031068" cy="3121378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AF376298-2F0C-4DDA-9F4E-37D15FEAE2EC}"/>
              </a:ext>
            </a:extLst>
          </p:cNvPr>
          <p:cNvSpPr/>
          <p:nvPr/>
        </p:nvSpPr>
        <p:spPr>
          <a:xfrm>
            <a:off x="857955" y="1180727"/>
            <a:ext cx="4775201" cy="5147104"/>
          </a:xfrm>
          <a:prstGeom prst="frame">
            <a:avLst>
              <a:gd name="adj1" fmla="val 6826"/>
            </a:avLst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3640D3-265E-4EE7-A6D2-96B3E1DFEC9D}"/>
              </a:ext>
            </a:extLst>
          </p:cNvPr>
          <p:cNvSpPr txBox="1"/>
          <p:nvPr/>
        </p:nvSpPr>
        <p:spPr>
          <a:xfrm>
            <a:off x="1961782" y="4860484"/>
            <a:ext cx="256754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TARGET</a:t>
            </a:r>
            <a:endParaRPr lang="ko-KR" altLang="en-US" sz="3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DD8253-E75F-4611-B401-DAB26C0C1935}"/>
              </a:ext>
            </a:extLst>
          </p:cNvPr>
          <p:cNvSpPr txBox="1"/>
          <p:nvPr/>
        </p:nvSpPr>
        <p:spPr>
          <a:xfrm>
            <a:off x="8097291" y="1202658"/>
            <a:ext cx="19723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POINT</a:t>
            </a:r>
            <a:endParaRPr lang="ko-KR" altLang="en-US" sz="3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57DF54-2649-4051-B132-270A6F8B09C0}"/>
              </a:ext>
            </a:extLst>
          </p:cNvPr>
          <p:cNvSpPr txBox="1"/>
          <p:nvPr/>
        </p:nvSpPr>
        <p:spPr>
          <a:xfrm>
            <a:off x="7011838" y="2537723"/>
            <a:ext cx="41655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기존 음원 사이트를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이용하지 않는 사용자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2CD3A6C-21F6-411F-8E0C-A9336C05D56E}"/>
              </a:ext>
            </a:extLst>
          </p:cNvPr>
          <p:cNvCxnSpPr/>
          <p:nvPr/>
        </p:nvCxnSpPr>
        <p:spPr>
          <a:xfrm>
            <a:off x="8119588" y="1856720"/>
            <a:ext cx="1950098" cy="0"/>
          </a:xfrm>
          <a:prstGeom prst="line">
            <a:avLst/>
          </a:prstGeom>
          <a:ln w="28575">
            <a:solidFill>
              <a:srgbClr val="678AB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BFE489-CC88-4A00-B4E2-2460B65A6D2A}"/>
              </a:ext>
            </a:extLst>
          </p:cNvPr>
          <p:cNvSpPr txBox="1"/>
          <p:nvPr/>
        </p:nvSpPr>
        <p:spPr>
          <a:xfrm>
            <a:off x="7011838" y="4391124"/>
            <a:ext cx="41655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무료  음원 정보 사이트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제공을 원하는 사용자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7F169F-5D3C-456B-B6CD-7DF75C1AB605}"/>
              </a:ext>
            </a:extLst>
          </p:cNvPr>
          <p:cNvSpPr txBox="1"/>
          <p:nvPr/>
        </p:nvSpPr>
        <p:spPr>
          <a:xfrm>
            <a:off x="8460904" y="2131466"/>
            <a:ext cx="1245167" cy="400110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POINT1.</a:t>
            </a:r>
            <a:endParaRPr lang="ko-KR" altLang="en-US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FC20EA-715F-4DAD-8E6B-DFBDF8C9E730}"/>
              </a:ext>
            </a:extLst>
          </p:cNvPr>
          <p:cNvSpPr txBox="1"/>
          <p:nvPr/>
        </p:nvSpPr>
        <p:spPr>
          <a:xfrm>
            <a:off x="8460903" y="3977042"/>
            <a:ext cx="1245167" cy="400110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POINT2.</a:t>
            </a:r>
            <a:endParaRPr lang="ko-KR" altLang="en-US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093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4" grpId="0" animBg="1"/>
      <p:bldP spid="36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05BC81-F4DC-4999-A7A9-3B4DC0E94038}"/>
              </a:ext>
            </a:extLst>
          </p:cNvPr>
          <p:cNvSpPr/>
          <p:nvPr/>
        </p:nvSpPr>
        <p:spPr>
          <a:xfrm>
            <a:off x="3756000" y="2529000"/>
            <a:ext cx="4680000" cy="180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5484363" y="3152001"/>
            <a:ext cx="12232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44C6E1-FD6A-4267-9E3A-EE147209CEC9}"/>
              </a:ext>
            </a:extLst>
          </p:cNvPr>
          <p:cNvSpPr txBox="1"/>
          <p:nvPr/>
        </p:nvSpPr>
        <p:spPr>
          <a:xfrm>
            <a:off x="4238761" y="3152001"/>
            <a:ext cx="37144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3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Light" panose="00000300000000000000" pitchFamily="50" charset="-127"/>
              </a:rPr>
              <a:t>음원 정보 검색 사이트</a:t>
            </a:r>
            <a:endParaRPr lang="en-US" altLang="ko-KR" sz="3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D149B-38F2-416E-94E9-5490F7FCDABE}"/>
              </a:ext>
            </a:extLst>
          </p:cNvPr>
          <p:cNvSpPr txBox="1"/>
          <p:nvPr/>
        </p:nvSpPr>
        <p:spPr>
          <a:xfrm>
            <a:off x="7235965" y="967280"/>
            <a:ext cx="4165598" cy="938719"/>
          </a:xfrm>
          <a:prstGeom prst="rect">
            <a:avLst/>
          </a:prstGeom>
          <a:noFill/>
          <a:ln w="28575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마이 리스트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취향 분석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서비스 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D79E31-210C-49A4-B197-12689DE22817}"/>
              </a:ext>
            </a:extLst>
          </p:cNvPr>
          <p:cNvSpPr txBox="1"/>
          <p:nvPr/>
        </p:nvSpPr>
        <p:spPr>
          <a:xfrm>
            <a:off x="4013201" y="4952001"/>
            <a:ext cx="4165598" cy="938719"/>
          </a:xfrm>
          <a:prstGeom prst="rect">
            <a:avLst/>
          </a:prstGeom>
          <a:noFill/>
          <a:ln w="28575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음원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앨범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콘서트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컨텐츠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서비스 제공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715815-AEBA-4C0E-A5B2-7BE63666B01E}"/>
              </a:ext>
            </a:extLst>
          </p:cNvPr>
          <p:cNvSpPr txBox="1"/>
          <p:nvPr/>
        </p:nvSpPr>
        <p:spPr>
          <a:xfrm>
            <a:off x="790439" y="967280"/>
            <a:ext cx="4165598" cy="938719"/>
          </a:xfrm>
          <a:prstGeom prst="rect">
            <a:avLst/>
          </a:prstGeom>
          <a:noFill/>
          <a:ln w="28575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사용자들 간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커뮤니케이션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서비스 제공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B6221C-C337-457F-ACE8-5465FBB7E7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87" y="2950583"/>
            <a:ext cx="1510832" cy="15108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674B25-667D-453E-8183-FE76337D44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14" y="2618550"/>
            <a:ext cx="2174897" cy="21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1590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851426"/>
            <a:ext cx="2032929" cy="1579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프로젝트 계획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DB </a:t>
            </a: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테이블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페이지 구성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3C484E-A654-410F-ADE4-C98C222F3F1A}"/>
              </a:ext>
            </a:extLst>
          </p:cNvPr>
          <p:cNvSpPr txBox="1"/>
          <p:nvPr/>
        </p:nvSpPr>
        <p:spPr>
          <a:xfrm>
            <a:off x="6413312" y="2153687"/>
            <a:ext cx="546294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사용자에게 보여지는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사이트의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첫인상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사이트 제작의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필수 항목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D00B05-1750-4AF9-84E8-F2EAF6ACAEF7}"/>
              </a:ext>
            </a:extLst>
          </p:cNvPr>
          <p:cNvSpPr/>
          <p:nvPr/>
        </p:nvSpPr>
        <p:spPr>
          <a:xfrm>
            <a:off x="1566011" y="2312287"/>
            <a:ext cx="2903219" cy="72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0B3796-733D-4343-B359-8FE35E842F71}"/>
              </a:ext>
            </a:extLst>
          </p:cNvPr>
          <p:cNvSpPr txBox="1"/>
          <p:nvPr/>
        </p:nvSpPr>
        <p:spPr>
          <a:xfrm>
            <a:off x="1693942" y="2458138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6567DC-E17E-48E1-B2B8-DD339E62980B}"/>
              </a:ext>
            </a:extLst>
          </p:cNvPr>
          <p:cNvSpPr/>
          <p:nvPr/>
        </p:nvSpPr>
        <p:spPr>
          <a:xfrm>
            <a:off x="1566011" y="3503241"/>
            <a:ext cx="2903219" cy="72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D337F3-115E-41E1-B5FE-9A60F7DE42CC}"/>
              </a:ext>
            </a:extLst>
          </p:cNvPr>
          <p:cNvSpPr txBox="1"/>
          <p:nvPr/>
        </p:nvSpPr>
        <p:spPr>
          <a:xfrm>
            <a:off x="1693942" y="3649092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5B1E4D-B5F9-4799-8C29-3E1732703501}"/>
              </a:ext>
            </a:extLst>
          </p:cNvPr>
          <p:cNvSpPr/>
          <p:nvPr/>
        </p:nvSpPr>
        <p:spPr>
          <a:xfrm>
            <a:off x="1566011" y="4617260"/>
            <a:ext cx="2903219" cy="72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D83657-A532-4268-BCF1-721F5645C1A2}"/>
              </a:ext>
            </a:extLst>
          </p:cNvPr>
          <p:cNvSpPr txBox="1"/>
          <p:nvPr/>
        </p:nvSpPr>
        <p:spPr>
          <a:xfrm>
            <a:off x="1693942" y="4763111"/>
            <a:ext cx="2647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4B244F-BB18-49C0-B9F0-0B111573902C}"/>
              </a:ext>
            </a:extLst>
          </p:cNvPr>
          <p:cNvSpPr/>
          <p:nvPr/>
        </p:nvSpPr>
        <p:spPr>
          <a:xfrm>
            <a:off x="1566011" y="5731279"/>
            <a:ext cx="2903219" cy="72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C47BE-9427-4C10-B2F0-FD458CE52138}"/>
              </a:ext>
            </a:extLst>
          </p:cNvPr>
          <p:cNvSpPr txBox="1"/>
          <p:nvPr/>
        </p:nvSpPr>
        <p:spPr>
          <a:xfrm>
            <a:off x="1693942" y="5877130"/>
            <a:ext cx="2647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8FB1757-2829-4E66-B703-E46388E06883}"/>
              </a:ext>
            </a:extLst>
          </p:cNvPr>
          <p:cNvSpPr/>
          <p:nvPr/>
        </p:nvSpPr>
        <p:spPr>
          <a:xfrm>
            <a:off x="1566011" y="1121334"/>
            <a:ext cx="2903219" cy="720000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896FD-1CE4-4B25-BBDE-FCC9F574CB2F}"/>
              </a:ext>
            </a:extLst>
          </p:cNvPr>
          <p:cNvSpPr txBox="1"/>
          <p:nvPr/>
        </p:nvSpPr>
        <p:spPr>
          <a:xfrm>
            <a:off x="1693942" y="1267185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CD561B-1D5A-4C4E-A0DE-BB34305F781B}"/>
              </a:ext>
            </a:extLst>
          </p:cNvPr>
          <p:cNvSpPr txBox="1"/>
          <p:nvPr/>
        </p:nvSpPr>
        <p:spPr>
          <a:xfrm>
            <a:off x="6413312" y="2771081"/>
            <a:ext cx="54629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사용자에게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결과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내용 제공을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위한 필수 페이지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99CB2DB-C7DD-4164-A48E-6CE7C51F0F65}"/>
              </a:ext>
            </a:extLst>
          </p:cNvPr>
          <p:cNvSpPr/>
          <p:nvPr/>
        </p:nvSpPr>
        <p:spPr>
          <a:xfrm>
            <a:off x="1566011" y="1119801"/>
            <a:ext cx="2903219" cy="720000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16ECDA-A5EC-4C87-AA76-20B97C797104}"/>
              </a:ext>
            </a:extLst>
          </p:cNvPr>
          <p:cNvSpPr txBox="1"/>
          <p:nvPr/>
        </p:nvSpPr>
        <p:spPr>
          <a:xfrm>
            <a:off x="1693942" y="1265652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F36FB3C-1997-4198-B74B-C655DDB9DC29}"/>
              </a:ext>
            </a:extLst>
          </p:cNvPr>
          <p:cNvSpPr/>
          <p:nvPr/>
        </p:nvSpPr>
        <p:spPr>
          <a:xfrm>
            <a:off x="1563471" y="2309747"/>
            <a:ext cx="2903219" cy="720000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62DAB9-B0EB-4A6D-9B37-13F9D3ECAF22}"/>
              </a:ext>
            </a:extLst>
          </p:cNvPr>
          <p:cNvSpPr txBox="1"/>
          <p:nvPr/>
        </p:nvSpPr>
        <p:spPr>
          <a:xfrm>
            <a:off x="1691402" y="2455598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8F69B6F-8007-43BF-A51C-A6E1FED31B14}"/>
              </a:ext>
            </a:extLst>
          </p:cNvPr>
          <p:cNvSpPr/>
          <p:nvPr/>
        </p:nvSpPr>
        <p:spPr>
          <a:xfrm>
            <a:off x="1560931" y="3508956"/>
            <a:ext cx="2903219" cy="720000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0D4768-583E-4EAE-AAE9-10385339749F}"/>
              </a:ext>
            </a:extLst>
          </p:cNvPr>
          <p:cNvSpPr txBox="1"/>
          <p:nvPr/>
        </p:nvSpPr>
        <p:spPr>
          <a:xfrm>
            <a:off x="1688862" y="3654807"/>
            <a:ext cx="26473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4AE55A-7622-4A01-AEF2-7453B4A144FD}"/>
              </a:ext>
            </a:extLst>
          </p:cNvPr>
          <p:cNvSpPr txBox="1"/>
          <p:nvPr/>
        </p:nvSpPr>
        <p:spPr>
          <a:xfrm>
            <a:off x="6408232" y="2190199"/>
            <a:ext cx="5462947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상세 정보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제공을 위해 필요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메인 페이지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검색 페이지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마이 리스트 페이지와 연결됨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3BE8E8A-CD60-4B56-AF76-34D7D76301F3}"/>
              </a:ext>
            </a:extLst>
          </p:cNvPr>
          <p:cNvSpPr/>
          <p:nvPr/>
        </p:nvSpPr>
        <p:spPr>
          <a:xfrm>
            <a:off x="1571091" y="4619800"/>
            <a:ext cx="2903219" cy="720000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3E5914-6C9D-482A-94EB-D06A254E00EA}"/>
              </a:ext>
            </a:extLst>
          </p:cNvPr>
          <p:cNvSpPr txBox="1"/>
          <p:nvPr/>
        </p:nvSpPr>
        <p:spPr>
          <a:xfrm>
            <a:off x="1699022" y="4765651"/>
            <a:ext cx="2647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18A651-84FD-4EA5-B02B-878FE97FF11C}"/>
              </a:ext>
            </a:extLst>
          </p:cNvPr>
          <p:cNvSpPr/>
          <p:nvPr/>
        </p:nvSpPr>
        <p:spPr>
          <a:xfrm>
            <a:off x="1562201" y="5735089"/>
            <a:ext cx="2903219" cy="720000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F2CDD0-56B4-41C7-8774-5792F3B85B44}"/>
              </a:ext>
            </a:extLst>
          </p:cNvPr>
          <p:cNvSpPr txBox="1"/>
          <p:nvPr/>
        </p:nvSpPr>
        <p:spPr>
          <a:xfrm>
            <a:off x="1690132" y="5880940"/>
            <a:ext cx="264735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6174C4-341A-461A-93F2-9716BB3E9BA4}"/>
              </a:ext>
            </a:extLst>
          </p:cNvPr>
          <p:cNvSpPr txBox="1"/>
          <p:nvPr/>
        </p:nvSpPr>
        <p:spPr>
          <a:xfrm>
            <a:off x="6446438" y="2125039"/>
            <a:ext cx="5462947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사용자의 곡 리스트를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보여주기 위해 필요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댓글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좋아요 기능을 통해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사용자들 간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커뮤니케이션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가능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DE3F-4B87-4509-8433-265545EE78E7}"/>
              </a:ext>
            </a:extLst>
          </p:cNvPr>
          <p:cNvSpPr txBox="1"/>
          <p:nvPr/>
        </p:nvSpPr>
        <p:spPr>
          <a:xfrm>
            <a:off x="6479564" y="2123927"/>
            <a:ext cx="54629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사용자의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내용을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보여주기 위해 필요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마이 리스트 페이지와 같이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기능 적인 부분의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메리트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1" grpId="0"/>
      <p:bldP spid="41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6" grpId="0" animBg="1"/>
      <p:bldP spid="46" grpId="1" animBg="1"/>
      <p:bldP spid="47" grpId="0"/>
      <p:bldP spid="47" grpId="1"/>
      <p:bldP spid="48" grpId="0"/>
      <p:bldP spid="48" grpId="1"/>
      <p:bldP spid="49" grpId="0" animBg="1"/>
      <p:bldP spid="49" grpId="1" animBg="1"/>
      <p:bldP spid="50" grpId="0"/>
      <p:bldP spid="50" grpId="1"/>
      <p:bldP spid="51" grpId="0" animBg="1"/>
      <p:bldP spid="52" grpId="0"/>
      <p:bldP spid="56" grpId="0"/>
      <p:bldP spid="56" grpId="1"/>
      <p:bldP spid="57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pic>
        <p:nvPicPr>
          <p:cNvPr id="19" name="Picture 16" descr="소스 이미지 보기">
            <a:extLst>
              <a:ext uri="{FF2B5EF4-FFF2-40B4-BE49-F238E27FC236}">
                <a16:creationId xmlns:a16="http://schemas.microsoft.com/office/drawing/2014/main" id="{14A00C7C-0FF0-42EC-9A5E-DF376AB1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95" y="2546082"/>
            <a:ext cx="4220210" cy="174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051429-27CC-4355-8126-937444C9C2D1}"/>
              </a:ext>
            </a:extLst>
          </p:cNvPr>
          <p:cNvSpPr txBox="1"/>
          <p:nvPr/>
        </p:nvSpPr>
        <p:spPr>
          <a:xfrm>
            <a:off x="4373710" y="1239801"/>
            <a:ext cx="3668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 프로그램</a:t>
            </a:r>
            <a:endParaRPr lang="ko-KR" altLang="en-US" sz="24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ADE9A2A-A507-4C2B-9AC1-E961B81AC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23" y="1102391"/>
            <a:ext cx="1383411" cy="1383411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E7143367-BCA3-48FE-BA6C-2C6A90C4C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0" y="3069000"/>
            <a:ext cx="2863632" cy="72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FE4271-3B19-4E5A-99F7-A33812E71F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02" y="4372198"/>
            <a:ext cx="774313" cy="900000"/>
          </a:xfrm>
          <a:prstGeom prst="rect">
            <a:avLst/>
          </a:prstGeom>
        </p:spPr>
      </p:pic>
      <p:pic>
        <p:nvPicPr>
          <p:cNvPr id="24" name="Picture 10" descr="자바스크립트">
            <a:extLst>
              <a:ext uri="{FF2B5EF4-FFF2-40B4-BE49-F238E27FC236}">
                <a16:creationId xmlns:a16="http://schemas.microsoft.com/office/drawing/2014/main" id="{05ED416A-545E-47CC-90ED-FA8814CA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5821" y="234900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6BD2101E-E6A7-4A0F-894F-D6E84772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8" y="358954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모든 이미지">
            <a:extLst>
              <a:ext uri="{FF2B5EF4-FFF2-40B4-BE49-F238E27FC236}">
                <a16:creationId xmlns:a16="http://schemas.microsoft.com/office/drawing/2014/main" id="{073AC907-AFFF-4F90-A82A-967102BF9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549" y="1343799"/>
            <a:ext cx="128181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4630F06-9886-477F-ACA3-0DCBB47BF5CC}"/>
              </a:ext>
            </a:extLst>
          </p:cNvPr>
          <p:cNvSpPr txBox="1"/>
          <p:nvPr/>
        </p:nvSpPr>
        <p:spPr>
          <a:xfrm>
            <a:off x="9855650" y="4545199"/>
            <a:ext cx="19203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Medium" panose="00000600000000000000" pitchFamily="50" charset="-127"/>
              </a:rPr>
              <a:t>HTML</a:t>
            </a:r>
            <a:endParaRPr lang="ko-KR" altLang="en-US" sz="2400" b="1" dirty="0">
              <a:ln>
                <a:solidFill>
                  <a:srgbClr val="2B538E">
                    <a:alpha val="20000"/>
                  </a:srgbClr>
                </a:solidFill>
              </a:ln>
              <a:latin typeface="페이북 ExtraBold" panose="00000800000000000000" pitchFamily="2" charset="-127"/>
              <a:ea typeface="페이북 ExtraBold" panose="000008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66" name="Picture 18" descr="소스 이미지 보기">
            <a:extLst>
              <a:ext uri="{FF2B5EF4-FFF2-40B4-BE49-F238E27FC236}">
                <a16:creationId xmlns:a16="http://schemas.microsoft.com/office/drawing/2014/main" id="{B48D39D9-8EEA-41AD-8C92-6AECF777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107" y="532830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소스 이미지 보기">
            <a:extLst>
              <a:ext uri="{FF2B5EF4-FFF2-40B4-BE49-F238E27FC236}">
                <a16:creationId xmlns:a16="http://schemas.microsoft.com/office/drawing/2014/main" id="{8686DE51-0E2E-4F1A-A06A-5C3546ED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81" y="5402677"/>
            <a:ext cx="2125736" cy="111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RDCloud - Community | Facebook">
            <a:extLst>
              <a:ext uri="{FF2B5EF4-FFF2-40B4-BE49-F238E27FC236}">
                <a16:creationId xmlns:a16="http://schemas.microsoft.com/office/drawing/2014/main" id="{A2D1BFF0-FAB0-4340-9582-01CCC9E8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002" y="5402677"/>
            <a:ext cx="1078891" cy="107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ython™">
            <a:extLst>
              <a:ext uri="{FF2B5EF4-FFF2-40B4-BE49-F238E27FC236}">
                <a16:creationId xmlns:a16="http://schemas.microsoft.com/office/drawing/2014/main" id="{D8E4164B-5552-449D-8A7A-721FE2044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991" y="5655302"/>
            <a:ext cx="2160000" cy="6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1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84356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7926720-77C9-4355-BE87-6BCEACAB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550472"/>
              </p:ext>
            </p:extLst>
          </p:nvPr>
        </p:nvGraphicFramePr>
        <p:xfrm>
          <a:off x="836997" y="1624406"/>
          <a:ext cx="10518005" cy="4450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song_name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genre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varchar2(50)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hit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lyrics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clob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189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album_name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727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album_img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varchar2(400)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03780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album_date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210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writer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5760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composer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76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7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19" y="1262948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가수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7926720-77C9-4355-BE87-6BCEACAB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36320"/>
              </p:ext>
            </p:extLst>
          </p:nvPr>
        </p:nvGraphicFramePr>
        <p:xfrm>
          <a:off x="836997" y="1883505"/>
          <a:ext cx="10518005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singer_name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country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varchar2(150)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822E5C-073F-4C41-A649-BB4F89B1C5A5}"/>
              </a:ext>
            </a:extLst>
          </p:cNvPr>
          <p:cNvSpPr txBox="1"/>
          <p:nvPr/>
        </p:nvSpPr>
        <p:spPr>
          <a:xfrm>
            <a:off x="3057821" y="3893928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테이블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CFF6E3D7-99F9-4AD2-8382-1E57A1BD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029227"/>
              </p:ext>
            </p:extLst>
          </p:nvPr>
        </p:nvGraphicFramePr>
        <p:xfrm>
          <a:off x="836997" y="4520543"/>
          <a:ext cx="10518005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user_pw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user_name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varchar2(50)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47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88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424A801-B903-4985-9F09-2CA6563E89FF}"/>
              </a:ext>
            </a:extLst>
          </p:cNvPr>
          <p:cNvSpPr txBox="1"/>
          <p:nvPr/>
        </p:nvSpPr>
        <p:spPr>
          <a:xfrm>
            <a:off x="3230541" y="3534728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태그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디테일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22E5C-073F-4C41-A649-BB4F89B1C5A5}"/>
              </a:ext>
            </a:extLst>
          </p:cNvPr>
          <p:cNvSpPr txBox="1"/>
          <p:nvPr/>
        </p:nvSpPr>
        <p:spPr>
          <a:xfrm>
            <a:off x="3230541" y="958800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태그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CFF6E3D7-99F9-4AD2-8382-1E57A1BD3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7568"/>
              </p:ext>
            </p:extLst>
          </p:nvPr>
        </p:nvGraphicFramePr>
        <p:xfrm>
          <a:off x="836997" y="1674616"/>
          <a:ext cx="10518005" cy="11125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song_tag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tag_id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tag_name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varchar2(50)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8B7B8CC7-5629-473F-B7F6-C0038015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92563"/>
              </p:ext>
            </p:extLst>
          </p:nvPr>
        </p:nvGraphicFramePr>
        <p:xfrm>
          <a:off x="836997" y="4294384"/>
          <a:ext cx="10518005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148130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686559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song_tag</a:t>
                      </a:r>
                      <a:endParaRPr lang="en-US" altLang="ko-KR" sz="18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8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_detail</a:t>
                      </a:r>
                      <a:endParaRPr lang="ko-KR" altLang="en-US" sz="18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song_tag_detail_id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tag_id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song_tag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471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recommend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8027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70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97356" y="561586"/>
            <a:ext cx="1797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Light" panose="00000300000000000000" pitchFamily="50" charset="-127"/>
              </a:rPr>
              <a:t>INDEX</a:t>
            </a:r>
            <a:endParaRPr lang="ko-KR" altLang="en-US" sz="4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Light" panose="00000300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D95C77B-FCA2-4267-8CA0-19140C66F6DC}"/>
              </a:ext>
            </a:extLst>
          </p:cNvPr>
          <p:cNvCxnSpPr/>
          <p:nvPr/>
        </p:nvCxnSpPr>
        <p:spPr>
          <a:xfrm>
            <a:off x="5130412" y="1269472"/>
            <a:ext cx="1950098" cy="0"/>
          </a:xfrm>
          <a:prstGeom prst="line">
            <a:avLst/>
          </a:prstGeom>
          <a:ln w="28575">
            <a:solidFill>
              <a:srgbClr val="678AB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68ACAE-F1CB-4FFA-9E16-EC2E32A649FD}"/>
              </a:ext>
            </a:extLst>
          </p:cNvPr>
          <p:cNvSpPr txBox="1"/>
          <p:nvPr/>
        </p:nvSpPr>
        <p:spPr>
          <a:xfrm>
            <a:off x="3451459" y="1875625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128653-D1FA-4BE9-8BB7-F4E748A049E2}"/>
              </a:ext>
            </a:extLst>
          </p:cNvPr>
          <p:cNvSpPr txBox="1"/>
          <p:nvPr/>
        </p:nvSpPr>
        <p:spPr>
          <a:xfrm>
            <a:off x="3997624" y="1914096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0A2D3D-8D69-403A-B5E0-F57C5E2CD3A0}"/>
              </a:ext>
            </a:extLst>
          </p:cNvPr>
          <p:cNvSpPr txBox="1"/>
          <p:nvPr/>
        </p:nvSpPr>
        <p:spPr>
          <a:xfrm>
            <a:off x="3451459" y="2772359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02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04ECF4-5EEF-49F1-A878-4966FF068C99}"/>
              </a:ext>
            </a:extLst>
          </p:cNvPr>
          <p:cNvSpPr txBox="1"/>
          <p:nvPr/>
        </p:nvSpPr>
        <p:spPr>
          <a:xfrm>
            <a:off x="3997624" y="2810830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주제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762F4D-5E1D-42DE-A69B-476E61DE783F}"/>
              </a:ext>
            </a:extLst>
          </p:cNvPr>
          <p:cNvSpPr txBox="1"/>
          <p:nvPr/>
        </p:nvSpPr>
        <p:spPr>
          <a:xfrm>
            <a:off x="3451459" y="3823015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03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C63836-207E-4A88-9DFC-EFEE127A220A}"/>
              </a:ext>
            </a:extLst>
          </p:cNvPr>
          <p:cNvSpPr txBox="1"/>
          <p:nvPr/>
        </p:nvSpPr>
        <p:spPr>
          <a:xfrm>
            <a:off x="3997624" y="3861486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목표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79E875-9F4F-4BC3-8684-1E796304E8C4}"/>
              </a:ext>
            </a:extLst>
          </p:cNvPr>
          <p:cNvSpPr txBox="1"/>
          <p:nvPr/>
        </p:nvSpPr>
        <p:spPr>
          <a:xfrm>
            <a:off x="3476765" y="4836472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9CD160-8501-475E-AB35-CC760C58BC2D}"/>
              </a:ext>
            </a:extLst>
          </p:cNvPr>
          <p:cNvSpPr txBox="1"/>
          <p:nvPr/>
        </p:nvSpPr>
        <p:spPr>
          <a:xfrm>
            <a:off x="4022930" y="4874943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7FEDBF-2D39-4CAD-B841-A9ED5BF8F562}"/>
              </a:ext>
            </a:extLst>
          </p:cNvPr>
          <p:cNvSpPr txBox="1"/>
          <p:nvPr/>
        </p:nvSpPr>
        <p:spPr>
          <a:xfrm>
            <a:off x="7431313" y="1882508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05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E61BAA-297A-441D-9980-285221E985AC}"/>
              </a:ext>
            </a:extLst>
          </p:cNvPr>
          <p:cNvSpPr txBox="1"/>
          <p:nvPr/>
        </p:nvSpPr>
        <p:spPr>
          <a:xfrm>
            <a:off x="7977478" y="1920979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기능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AF823-62E4-4156-BCA9-E87BA234A293}"/>
              </a:ext>
            </a:extLst>
          </p:cNvPr>
          <p:cNvSpPr txBox="1"/>
          <p:nvPr/>
        </p:nvSpPr>
        <p:spPr>
          <a:xfrm>
            <a:off x="7431313" y="2779382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06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76582-4160-417C-8CEF-338D131DCA99}"/>
              </a:ext>
            </a:extLst>
          </p:cNvPr>
          <p:cNvSpPr txBox="1"/>
          <p:nvPr/>
        </p:nvSpPr>
        <p:spPr>
          <a:xfrm>
            <a:off x="7977478" y="2817853"/>
            <a:ext cx="1002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개선점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58E951-EED2-4B7C-8657-1765E09C922D}"/>
              </a:ext>
            </a:extLst>
          </p:cNvPr>
          <p:cNvSpPr txBox="1"/>
          <p:nvPr/>
        </p:nvSpPr>
        <p:spPr>
          <a:xfrm>
            <a:off x="7431313" y="3831161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07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5B2CB3-896A-4F84-B2E1-410A82254EAA}"/>
              </a:ext>
            </a:extLst>
          </p:cNvPr>
          <p:cNvSpPr txBox="1"/>
          <p:nvPr/>
        </p:nvSpPr>
        <p:spPr>
          <a:xfrm>
            <a:off x="7977478" y="3869634"/>
            <a:ext cx="1002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시현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27F7E2-613B-4F1A-BAEA-364ADDFE687F}"/>
              </a:ext>
            </a:extLst>
          </p:cNvPr>
          <p:cNvSpPr txBox="1"/>
          <p:nvPr/>
        </p:nvSpPr>
        <p:spPr>
          <a:xfrm>
            <a:off x="7436042" y="4843355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08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8383D8-E779-42E8-AAC3-0D40A58A4199}"/>
              </a:ext>
            </a:extLst>
          </p:cNvPr>
          <p:cNvSpPr txBox="1"/>
          <p:nvPr/>
        </p:nvSpPr>
        <p:spPr>
          <a:xfrm>
            <a:off x="7982206" y="4881828"/>
            <a:ext cx="1397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질의응답</a:t>
            </a:r>
            <a:endParaRPr lang="ko-KR" altLang="en-US" sz="2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7107ABD-CF87-4EB2-9E9E-6E5AE0D37367}"/>
              </a:ext>
            </a:extLst>
          </p:cNvPr>
          <p:cNvSpPr/>
          <p:nvPr/>
        </p:nvSpPr>
        <p:spPr>
          <a:xfrm>
            <a:off x="1794934" y="6350167"/>
            <a:ext cx="8681155" cy="507832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07BC9"/>
              </a:solidFill>
              <a:latin typeface="페이북 Light" panose="00000300000000000000" pitchFamily="2" charset="-127"/>
              <a:ea typeface="페이북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70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58956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플레이 리스트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7926720-77C9-4355-BE87-6BCEACAB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14849"/>
              </p:ext>
            </p:extLst>
          </p:nvPr>
        </p:nvGraphicFramePr>
        <p:xfrm>
          <a:off x="836997" y="1211580"/>
          <a:ext cx="10518005" cy="25958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list_name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list_explain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list_like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sysdate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189005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5D7CB5C0-2467-4221-8E2B-A7FD89756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937938"/>
              </p:ext>
            </p:extLst>
          </p:nvPr>
        </p:nvGraphicFramePr>
        <p:xfrm>
          <a:off x="836997" y="4863344"/>
          <a:ext cx="10518005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148130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686559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</a:t>
                      </a:r>
                    </a:p>
                    <a:p>
                      <a:pPr algn="ctr" latinLnBrk="1"/>
                      <a:r>
                        <a:rPr lang="en-US" altLang="ko-KR" sz="18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_detail</a:t>
                      </a:r>
                      <a:endParaRPr lang="ko-KR" altLang="en-US" sz="18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list_detail_id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</a:t>
                      </a:r>
                      <a:r>
                        <a:rPr lang="ko-KR" altLang="en-US" sz="18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644715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A48817-4779-450C-ACA8-8F78609FC7AA}"/>
              </a:ext>
            </a:extLst>
          </p:cNvPr>
          <p:cNvSpPr txBox="1"/>
          <p:nvPr/>
        </p:nvSpPr>
        <p:spPr>
          <a:xfrm>
            <a:off x="3057821" y="4268706"/>
            <a:ext cx="6563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플레이 리스트 디테일 테이블</a:t>
            </a:r>
          </a:p>
        </p:txBody>
      </p:sp>
    </p:spTree>
    <p:extLst>
      <p:ext uri="{BB962C8B-B14F-4D97-AF65-F5344CB8AC3E}">
        <p14:creationId xmlns:p14="http://schemas.microsoft.com/office/powerpoint/2010/main" val="3053386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198148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댓글 테이블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7926720-77C9-4355-BE87-6BCEACAB5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94665"/>
              </p:ext>
            </p:extLst>
          </p:nvPr>
        </p:nvGraphicFramePr>
        <p:xfrm>
          <a:off x="836997" y="2674620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_comment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list_comment_id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playlist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user_comment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comment_date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sysdate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182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57940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곡 로그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8817-4779-450C-ACA8-8F78609FC7AA}"/>
              </a:ext>
            </a:extLst>
          </p:cNvPr>
          <p:cNvSpPr txBox="1"/>
          <p:nvPr/>
        </p:nvSpPr>
        <p:spPr>
          <a:xfrm>
            <a:off x="3057821" y="3748759"/>
            <a:ext cx="6563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태그 로그 테이블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FE0314ED-B73A-407F-8B9B-52C19F07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742491"/>
              </p:ext>
            </p:extLst>
          </p:nvPr>
        </p:nvGraphicFramePr>
        <p:xfrm>
          <a:off x="836996" y="1153160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user_song</a:t>
                      </a:r>
                      <a:endParaRPr lang="en-US" altLang="ko-KR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_log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user_song_log_id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song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star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star_date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sysdate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713313EA-F13A-4C87-8885-5A7366A9E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061418"/>
              </p:ext>
            </p:extLst>
          </p:nvPr>
        </p:nvGraphicFramePr>
        <p:xfrm>
          <a:off x="836997" y="4312920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081688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user_tag</a:t>
                      </a:r>
                      <a:endParaRPr lang="en-US" altLang="ko-KR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_log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user_tag_log_id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tag_id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tag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all_star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grade_count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04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199164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가수 로그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FE0314ED-B73A-407F-8B9B-52C19F07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365666"/>
              </p:ext>
            </p:extLst>
          </p:nvPr>
        </p:nvGraphicFramePr>
        <p:xfrm>
          <a:off x="836997" y="2635962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148130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686559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user_singer</a:t>
                      </a:r>
                      <a:endParaRPr lang="en-US" altLang="ko-KR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_log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user_singer_log_id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singer </a:t>
                      </a:r>
                      <a:r>
                        <a:rPr lang="ko-KR" altLang="en-US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all_star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grade_count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3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B0D1C-5DED-46BF-B986-3484D00BDBAD}"/>
              </a:ext>
            </a:extLst>
          </p:cNvPr>
          <p:cNvSpPr txBox="1"/>
          <p:nvPr/>
        </p:nvSpPr>
        <p:spPr>
          <a:xfrm>
            <a:off x="3057821" y="579401"/>
            <a:ext cx="60763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장르 로그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48817-4779-450C-ACA8-8F78609FC7AA}"/>
              </a:ext>
            </a:extLst>
          </p:cNvPr>
          <p:cNvSpPr txBox="1"/>
          <p:nvPr/>
        </p:nvSpPr>
        <p:spPr>
          <a:xfrm>
            <a:off x="3057821" y="3748759"/>
            <a:ext cx="6563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테이블 구조</a:t>
            </a:r>
            <a:r>
              <a:rPr lang="en-US" altLang="ko-KR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2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유저 국가 로그 테이블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FE0314ED-B73A-407F-8B9B-52C19F07F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29514"/>
              </p:ext>
            </p:extLst>
          </p:nvPr>
        </p:nvGraphicFramePr>
        <p:xfrm>
          <a:off x="836996" y="1153160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2431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148131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686558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753001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user_genre</a:t>
                      </a:r>
                      <a:endParaRPr lang="en-US" altLang="ko-KR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_log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user_genre_log_id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genre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varchar2(50)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all_star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grade_count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713313EA-F13A-4C87-8885-5A7366A9E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20158"/>
              </p:ext>
            </p:extLst>
          </p:nvPr>
        </p:nvGraphicFramePr>
        <p:xfrm>
          <a:off x="836997" y="4312917"/>
          <a:ext cx="10518005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70923">
                  <a:extLst>
                    <a:ext uri="{9D8B030D-6E8A-4147-A177-3AD203B41FA5}">
                      <a16:colId xmlns:a16="http://schemas.microsoft.com/office/drawing/2014/main" val="227815809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739027019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96692337"/>
                    </a:ext>
                  </a:extLst>
                </a:gridCol>
                <a:gridCol w="1570120">
                  <a:extLst>
                    <a:ext uri="{9D8B030D-6E8A-4147-A177-3AD203B41FA5}">
                      <a16:colId xmlns:a16="http://schemas.microsoft.com/office/drawing/2014/main" val="3866286280"/>
                    </a:ext>
                  </a:extLst>
                </a:gridCol>
                <a:gridCol w="1813160">
                  <a:extLst>
                    <a:ext uri="{9D8B030D-6E8A-4147-A177-3AD203B41FA5}">
                      <a16:colId xmlns:a16="http://schemas.microsoft.com/office/drawing/2014/main" val="4023318409"/>
                    </a:ext>
                  </a:extLst>
                </a:gridCol>
                <a:gridCol w="1692842">
                  <a:extLst>
                    <a:ext uri="{9D8B030D-6E8A-4147-A177-3AD203B41FA5}">
                      <a16:colId xmlns:a16="http://schemas.microsoft.com/office/drawing/2014/main" val="1355533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컬럼 명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조건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외래 키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chemeClr val="bg1"/>
                          </a:solidFill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기본 값</a:t>
                      </a:r>
                    </a:p>
                  </a:txBody>
                  <a:tcPr anchor="ctr">
                    <a:solidFill>
                      <a:srgbClr val="8DA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65176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user_country</a:t>
                      </a:r>
                      <a:endParaRPr lang="en-US" altLang="ko-KR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_log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user_country_log_id</a:t>
                      </a:r>
                      <a:endParaRPr lang="ko-KR" altLang="en-US" sz="1600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primary key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3382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user_id</a:t>
                      </a:r>
                      <a:endParaRPr lang="ko-KR" altLang="en-US" b="1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varchar2(30)</a:t>
                      </a:r>
                      <a:endParaRPr lang="ko-KR" altLang="en-US" sz="1600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user_info</a:t>
                      </a:r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not null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0086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country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varchar2(150)</a:t>
                      </a:r>
                      <a:endParaRPr lang="ko-KR" altLang="en-US" sz="1600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785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all_star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0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569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grade_count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number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페이북 Light" panose="00000300000000000000" pitchFamily="2" charset="-127"/>
                          <a:ea typeface="페이북 Light" panose="00000300000000000000" pitchFamily="2" charset="-127"/>
                        </a:rPr>
                        <a:t>-</a:t>
                      </a:r>
                      <a:endParaRPr lang="ko-KR" altLang="en-US" b="0" dirty="0">
                        <a:latin typeface="페이북 Light" panose="00000300000000000000" pitchFamily="2" charset="-127"/>
                        <a:ea typeface="페이북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890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632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>
            <a:extLst>
              <a:ext uri="{FF2B5EF4-FFF2-40B4-BE49-F238E27FC236}">
                <a16:creationId xmlns:a16="http://schemas.microsoft.com/office/drawing/2014/main" id="{77694EBF-B973-436C-9A32-F9C591243206}"/>
              </a:ext>
            </a:extLst>
          </p:cNvPr>
          <p:cNvSpPr txBox="1"/>
          <p:nvPr/>
        </p:nvSpPr>
        <p:spPr>
          <a:xfrm>
            <a:off x="5318358" y="1856085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user_info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CE06E57-F609-4592-BF5C-07DEEBA854B5}"/>
              </a:ext>
            </a:extLst>
          </p:cNvPr>
          <p:cNvSpPr txBox="1"/>
          <p:nvPr/>
        </p:nvSpPr>
        <p:spPr>
          <a:xfrm>
            <a:off x="5345628" y="2350315"/>
            <a:ext cx="15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user_id</a:t>
            </a:r>
            <a:endParaRPr lang="ko-KR" altLang="en-US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74041D4-1705-4DC8-99F6-3835558E3E9B}"/>
              </a:ext>
            </a:extLst>
          </p:cNvPr>
          <p:cNvSpPr txBox="1"/>
          <p:nvPr/>
        </p:nvSpPr>
        <p:spPr>
          <a:xfrm>
            <a:off x="6946667" y="667639"/>
            <a:ext cx="2383769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user_genre_log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7B7862-F628-4535-A707-EFDAE3D94EF6}"/>
              </a:ext>
            </a:extLst>
          </p:cNvPr>
          <p:cNvSpPr txBox="1"/>
          <p:nvPr/>
        </p:nvSpPr>
        <p:spPr>
          <a:xfrm>
            <a:off x="2712416" y="667639"/>
            <a:ext cx="2525058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user_country_log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118C2B44-C318-4399-BEDE-D0110BBFD6B7}"/>
              </a:ext>
            </a:extLst>
          </p:cNvPr>
          <p:cNvCxnSpPr>
            <a:stCxn id="135" idx="3"/>
            <a:endCxn id="130" idx="0"/>
          </p:cNvCxnSpPr>
          <p:nvPr/>
        </p:nvCxnSpPr>
        <p:spPr>
          <a:xfrm>
            <a:off x="5237474" y="875388"/>
            <a:ext cx="895039" cy="98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99B9DAF6-B904-47DE-8F82-30D0EF5EC5A5}"/>
              </a:ext>
            </a:extLst>
          </p:cNvPr>
          <p:cNvCxnSpPr>
            <a:stCxn id="133" idx="1"/>
            <a:endCxn id="130" idx="0"/>
          </p:cNvCxnSpPr>
          <p:nvPr/>
        </p:nvCxnSpPr>
        <p:spPr>
          <a:xfrm flipH="1">
            <a:off x="6132513" y="875388"/>
            <a:ext cx="814154" cy="9806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91723460-C325-4BB7-976D-0FF2F6D47208}"/>
              </a:ext>
            </a:extLst>
          </p:cNvPr>
          <p:cNvSpPr txBox="1"/>
          <p:nvPr/>
        </p:nvSpPr>
        <p:spPr>
          <a:xfrm>
            <a:off x="9804857" y="1376416"/>
            <a:ext cx="2111512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list_comment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103EEAA-54B1-4029-850B-463F973F49AA}"/>
              </a:ext>
            </a:extLst>
          </p:cNvPr>
          <p:cNvSpPr txBox="1"/>
          <p:nvPr/>
        </p:nvSpPr>
        <p:spPr>
          <a:xfrm>
            <a:off x="7760822" y="1856084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playlist</a:t>
            </a:r>
            <a:endParaRPr lang="ko-KR" altLang="en-US" sz="2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CFA385D-BF62-4459-854C-7FEA7E87E65D}"/>
              </a:ext>
            </a:extLst>
          </p:cNvPr>
          <p:cNvSpPr txBox="1"/>
          <p:nvPr/>
        </p:nvSpPr>
        <p:spPr>
          <a:xfrm>
            <a:off x="7519220" y="3472977"/>
            <a:ext cx="2111512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playlist_detail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02B9C3F-1B30-4414-9B03-5E77FA6D2F82}"/>
              </a:ext>
            </a:extLst>
          </p:cNvPr>
          <p:cNvSpPr txBox="1"/>
          <p:nvPr/>
        </p:nvSpPr>
        <p:spPr>
          <a:xfrm>
            <a:off x="7804413" y="2350315"/>
            <a:ext cx="15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playlist_id</a:t>
            </a:r>
            <a:endParaRPr lang="ko-KR" altLang="en-US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17C0F39A-5EF6-48AC-9544-2C7A0D379926}"/>
              </a:ext>
            </a:extLst>
          </p:cNvPr>
          <p:cNvCxnSpPr>
            <a:stCxn id="144" idx="2"/>
            <a:endCxn id="145" idx="3"/>
          </p:cNvCxnSpPr>
          <p:nvPr/>
        </p:nvCxnSpPr>
        <p:spPr>
          <a:xfrm rot="5400000">
            <a:off x="9985065" y="1195980"/>
            <a:ext cx="279614" cy="147148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889FDE0-3804-4D35-A81D-667547535F09}"/>
              </a:ext>
            </a:extLst>
          </p:cNvPr>
          <p:cNvCxnSpPr>
            <a:stCxn id="146" idx="0"/>
            <a:endCxn id="147" idx="2"/>
          </p:cNvCxnSpPr>
          <p:nvPr/>
        </p:nvCxnSpPr>
        <p:spPr>
          <a:xfrm flipV="1">
            <a:off x="8574976" y="2719647"/>
            <a:ext cx="0" cy="7533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484D3DE6-FE1A-4EDA-88B5-98DD06126419}"/>
              </a:ext>
            </a:extLst>
          </p:cNvPr>
          <p:cNvCxnSpPr>
            <a:stCxn id="145" idx="1"/>
            <a:endCxn id="130" idx="3"/>
          </p:cNvCxnSpPr>
          <p:nvPr/>
        </p:nvCxnSpPr>
        <p:spPr>
          <a:xfrm flipH="1">
            <a:off x="6946667" y="2071528"/>
            <a:ext cx="814155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E7EDD022-A07B-4CF5-BBF4-83FBDCF29F11}"/>
              </a:ext>
            </a:extLst>
          </p:cNvPr>
          <p:cNvSpPr txBox="1"/>
          <p:nvPr/>
        </p:nvSpPr>
        <p:spPr>
          <a:xfrm>
            <a:off x="890075" y="4516991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singer</a:t>
            </a:r>
            <a:endParaRPr lang="ko-KR" altLang="en-US" sz="2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BCDA27A-E34B-40E9-BEDB-9E86D800693F}"/>
              </a:ext>
            </a:extLst>
          </p:cNvPr>
          <p:cNvSpPr txBox="1"/>
          <p:nvPr/>
        </p:nvSpPr>
        <p:spPr>
          <a:xfrm>
            <a:off x="933666" y="4947878"/>
            <a:ext cx="15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singer_id</a:t>
            </a:r>
            <a:endParaRPr lang="ko-KR" altLang="en-US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BB8EAF-56AE-412A-9032-65553C4F232E}"/>
              </a:ext>
            </a:extLst>
          </p:cNvPr>
          <p:cNvSpPr txBox="1"/>
          <p:nvPr/>
        </p:nvSpPr>
        <p:spPr>
          <a:xfrm>
            <a:off x="511297" y="1845970"/>
            <a:ext cx="2383769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user_singer_log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0463131-7C73-4F7D-BFFC-B6B6FB92F84D}"/>
              </a:ext>
            </a:extLst>
          </p:cNvPr>
          <p:cNvSpPr txBox="1"/>
          <p:nvPr/>
        </p:nvSpPr>
        <p:spPr>
          <a:xfrm>
            <a:off x="3947315" y="4516991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song</a:t>
            </a:r>
            <a:endParaRPr lang="ko-KR" altLang="en-US" sz="2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4D8E7EB-D308-474C-9FF8-77ACB92438AA}"/>
              </a:ext>
            </a:extLst>
          </p:cNvPr>
          <p:cNvSpPr txBox="1"/>
          <p:nvPr/>
        </p:nvSpPr>
        <p:spPr>
          <a:xfrm>
            <a:off x="3990906" y="4956026"/>
            <a:ext cx="15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song_id</a:t>
            </a:r>
            <a:endParaRPr lang="ko-KR" altLang="en-US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A5C199-18F2-405A-A2FE-38981F66B1E3}"/>
              </a:ext>
            </a:extLst>
          </p:cNvPr>
          <p:cNvSpPr txBox="1"/>
          <p:nvPr/>
        </p:nvSpPr>
        <p:spPr>
          <a:xfrm>
            <a:off x="3617025" y="3167791"/>
            <a:ext cx="2303837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user_song_log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545060D-1D48-48D8-87FE-A59D674E4D67}"/>
              </a:ext>
            </a:extLst>
          </p:cNvPr>
          <p:cNvSpPr txBox="1"/>
          <p:nvPr/>
        </p:nvSpPr>
        <p:spPr>
          <a:xfrm>
            <a:off x="3954788" y="5903797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tag_detail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837A4D7-9C21-4801-861A-EB047AC2CCDC}"/>
              </a:ext>
            </a:extLst>
          </p:cNvPr>
          <p:cNvSpPr txBox="1"/>
          <p:nvPr/>
        </p:nvSpPr>
        <p:spPr>
          <a:xfrm>
            <a:off x="7793572" y="5903797"/>
            <a:ext cx="1628309" cy="430887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tag</a:t>
            </a:r>
            <a:endParaRPr lang="ko-KR" altLang="en-US" sz="2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EAA6391-B5AE-4239-8334-4E14FFC7B8AF}"/>
              </a:ext>
            </a:extLst>
          </p:cNvPr>
          <p:cNvSpPr txBox="1"/>
          <p:nvPr/>
        </p:nvSpPr>
        <p:spPr>
          <a:xfrm>
            <a:off x="7837163" y="6334684"/>
            <a:ext cx="15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tag_id</a:t>
            </a:r>
            <a:endParaRPr lang="ko-KR" altLang="en-US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1F5BF37-1855-4694-824A-56622C4B17B3}"/>
              </a:ext>
            </a:extLst>
          </p:cNvPr>
          <p:cNvSpPr txBox="1"/>
          <p:nvPr/>
        </p:nvSpPr>
        <p:spPr>
          <a:xfrm>
            <a:off x="7501841" y="4688387"/>
            <a:ext cx="2211769" cy="415498"/>
          </a:xfrm>
          <a:prstGeom prst="rect">
            <a:avLst/>
          </a:prstGeom>
          <a:noFill/>
          <a:ln w="38100">
            <a:solidFill>
              <a:srgbClr val="8DA7C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user_tag_log</a:t>
            </a:r>
            <a:endParaRPr lang="ko-KR" altLang="en-US" sz="21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164299DF-0A5A-41FA-82BD-702359571CBE}"/>
              </a:ext>
            </a:extLst>
          </p:cNvPr>
          <p:cNvCxnSpPr>
            <a:stCxn id="159" idx="3"/>
            <a:endCxn id="130" idx="1"/>
          </p:cNvCxnSpPr>
          <p:nvPr/>
        </p:nvCxnSpPr>
        <p:spPr>
          <a:xfrm>
            <a:off x="2895066" y="2053719"/>
            <a:ext cx="2423292" cy="178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18A830E8-1B44-4FCD-B3A1-A4B7EDD17151}"/>
              </a:ext>
            </a:extLst>
          </p:cNvPr>
          <p:cNvCxnSpPr>
            <a:cxnSpLocks/>
            <a:stCxn id="159" idx="2"/>
            <a:endCxn id="157" idx="0"/>
          </p:cNvCxnSpPr>
          <p:nvPr/>
        </p:nvCxnSpPr>
        <p:spPr>
          <a:xfrm>
            <a:off x="1703182" y="2261468"/>
            <a:ext cx="1048" cy="2255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0C892CA1-9407-4E97-AAE3-C985AC299677}"/>
              </a:ext>
            </a:extLst>
          </p:cNvPr>
          <p:cNvCxnSpPr>
            <a:stCxn id="157" idx="3"/>
            <a:endCxn id="160" idx="1"/>
          </p:cNvCxnSpPr>
          <p:nvPr/>
        </p:nvCxnSpPr>
        <p:spPr>
          <a:xfrm>
            <a:off x="2518384" y="4732435"/>
            <a:ext cx="1428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56516A34-D2D6-4334-B2C6-0B3E1C23B95A}"/>
              </a:ext>
            </a:extLst>
          </p:cNvPr>
          <p:cNvCxnSpPr>
            <a:stCxn id="162" idx="2"/>
            <a:endCxn id="160" idx="0"/>
          </p:cNvCxnSpPr>
          <p:nvPr/>
        </p:nvCxnSpPr>
        <p:spPr>
          <a:xfrm flipH="1">
            <a:off x="4761470" y="3583289"/>
            <a:ext cx="7474" cy="933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3564F9D3-BF47-4F5E-9B2C-76FD558451D3}"/>
              </a:ext>
            </a:extLst>
          </p:cNvPr>
          <p:cNvCxnSpPr>
            <a:stCxn id="162" idx="0"/>
            <a:endCxn id="131" idx="2"/>
          </p:cNvCxnSpPr>
          <p:nvPr/>
        </p:nvCxnSpPr>
        <p:spPr>
          <a:xfrm rot="5400000" flipH="1" flipV="1">
            <a:off x="5218495" y="2270096"/>
            <a:ext cx="448144" cy="1347247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B1E2E673-F67F-472D-BF77-6137B6D24DD0}"/>
              </a:ext>
            </a:extLst>
          </p:cNvPr>
          <p:cNvCxnSpPr>
            <a:stCxn id="163" idx="0"/>
            <a:endCxn id="161" idx="2"/>
          </p:cNvCxnSpPr>
          <p:nvPr/>
        </p:nvCxnSpPr>
        <p:spPr>
          <a:xfrm flipH="1" flipV="1">
            <a:off x="4761469" y="5325358"/>
            <a:ext cx="7474" cy="5784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13EC6DB4-F4AF-4095-AB46-C7975D07394C}"/>
              </a:ext>
            </a:extLst>
          </p:cNvPr>
          <p:cNvCxnSpPr>
            <a:stCxn id="163" idx="3"/>
            <a:endCxn id="164" idx="1"/>
          </p:cNvCxnSpPr>
          <p:nvPr/>
        </p:nvCxnSpPr>
        <p:spPr>
          <a:xfrm>
            <a:off x="5583097" y="6119241"/>
            <a:ext cx="22104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233A2961-7D31-4818-B1ED-E828451DB8C8}"/>
              </a:ext>
            </a:extLst>
          </p:cNvPr>
          <p:cNvCxnSpPr>
            <a:stCxn id="166" idx="2"/>
            <a:endCxn id="164" idx="0"/>
          </p:cNvCxnSpPr>
          <p:nvPr/>
        </p:nvCxnSpPr>
        <p:spPr>
          <a:xfrm>
            <a:off x="8607726" y="5103885"/>
            <a:ext cx="1" cy="7999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연결선: 꺾임 192">
            <a:extLst>
              <a:ext uri="{FF2B5EF4-FFF2-40B4-BE49-F238E27FC236}">
                <a16:creationId xmlns:a16="http://schemas.microsoft.com/office/drawing/2014/main" id="{0D17009A-78D1-4408-98FE-FECA97EA8BA1}"/>
              </a:ext>
            </a:extLst>
          </p:cNvPr>
          <p:cNvCxnSpPr>
            <a:cxnSpLocks/>
            <a:stCxn id="166" idx="1"/>
          </p:cNvCxnSpPr>
          <p:nvPr/>
        </p:nvCxnSpPr>
        <p:spPr>
          <a:xfrm rot="10800000">
            <a:off x="6187311" y="2719652"/>
            <a:ext cx="1314530" cy="217648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연결선: 꺾임 198">
            <a:extLst>
              <a:ext uri="{FF2B5EF4-FFF2-40B4-BE49-F238E27FC236}">
                <a16:creationId xmlns:a16="http://schemas.microsoft.com/office/drawing/2014/main" id="{862B7520-704C-4A7B-BC76-0C21A42B2AF0}"/>
              </a:ext>
            </a:extLst>
          </p:cNvPr>
          <p:cNvCxnSpPr>
            <a:stCxn id="146" idx="1"/>
            <a:endCxn id="160" idx="3"/>
          </p:cNvCxnSpPr>
          <p:nvPr/>
        </p:nvCxnSpPr>
        <p:spPr>
          <a:xfrm rot="10800000" flipV="1">
            <a:off x="5575624" y="3680725"/>
            <a:ext cx="1943596" cy="1051709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3BBB315A-FE52-4DAF-88D4-06565F447A2A}"/>
              </a:ext>
            </a:extLst>
          </p:cNvPr>
          <p:cNvCxnSpPr>
            <a:cxnSpLocks/>
          </p:cNvCxnSpPr>
          <p:nvPr/>
        </p:nvCxnSpPr>
        <p:spPr>
          <a:xfrm flipH="1">
            <a:off x="6258560" y="1594248"/>
            <a:ext cx="3546297" cy="231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889309AA-5EEB-4812-98D1-F50D5241F156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C30B3E3-F56C-43EC-9659-C3B3360985B9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8732ED6-C317-409C-989D-6C0F40ACC5A0}"/>
              </a:ext>
            </a:extLst>
          </p:cNvPr>
          <p:cNvSpPr txBox="1"/>
          <p:nvPr/>
        </p:nvSpPr>
        <p:spPr>
          <a:xfrm>
            <a:off x="9590092" y="6334684"/>
            <a:ext cx="27949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- DB </a:t>
            </a:r>
            <a:r>
              <a:rPr lang="ko-KR" altLang="en-US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테이블 전체 구조 </a:t>
            </a:r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-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23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/>
      <p:bldP spid="133" grpId="0" animBg="1"/>
      <p:bldP spid="135" grpId="0" animBg="1"/>
      <p:bldP spid="144" grpId="0" animBg="1"/>
      <p:bldP spid="145" grpId="0" animBg="1"/>
      <p:bldP spid="146" grpId="0" animBg="1"/>
      <p:bldP spid="147" grpId="0"/>
      <p:bldP spid="157" grpId="0" animBg="1"/>
      <p:bldP spid="158" grpId="0"/>
      <p:bldP spid="159" grpId="0" animBg="1"/>
      <p:bldP spid="160" grpId="0" animBg="1"/>
      <p:bldP spid="161" grpId="0"/>
      <p:bldP spid="162" grpId="0" animBg="1"/>
      <p:bldP spid="163" grpId="0" animBg="1"/>
      <p:bldP spid="164" grpId="0" animBg="1"/>
      <p:bldP spid="165" grpId="0"/>
      <p:bldP spid="166" grpId="0" animBg="1"/>
      <p:bldP spid="20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04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35E683-A5D9-4907-93FC-A2244035B1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4" r="13472" b="6451"/>
          <a:stretch/>
        </p:blipFill>
        <p:spPr>
          <a:xfrm>
            <a:off x="278705" y="1402151"/>
            <a:ext cx="6653940" cy="4786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806989-F6C2-4BAC-967B-F5CD82C55EEA}"/>
              </a:ext>
            </a:extLst>
          </p:cNvPr>
          <p:cNvSpPr txBox="1"/>
          <p:nvPr/>
        </p:nvSpPr>
        <p:spPr>
          <a:xfrm>
            <a:off x="7607737" y="2850502"/>
            <a:ext cx="416559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주제 별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곡 순위 띄우기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각 페이지 별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헤더 고정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5CE8D-820B-4839-950F-987BCF007CF1}"/>
              </a:ext>
            </a:extLst>
          </p:cNvPr>
          <p:cNvSpPr txBox="1"/>
          <p:nvPr/>
        </p:nvSpPr>
        <p:spPr>
          <a:xfrm>
            <a:off x="4383040" y="535651"/>
            <a:ext cx="36680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페이지 디자인 설정</a:t>
            </a:r>
            <a:endParaRPr lang="ko-KR" altLang="en-US" sz="24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F5A76A-72EF-4EA1-87F4-A3111BD4BD77}"/>
              </a:ext>
            </a:extLst>
          </p:cNvPr>
          <p:cNvSpPr/>
          <p:nvPr/>
        </p:nvSpPr>
        <p:spPr>
          <a:xfrm>
            <a:off x="409334" y="1279092"/>
            <a:ext cx="85962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7B5EE2-FBB5-4B6E-BF74-43C350E4F4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1383489"/>
            <a:ext cx="627096" cy="2791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CB8FC6-F601-4633-892B-7C06BBF65610}"/>
              </a:ext>
            </a:extLst>
          </p:cNvPr>
          <p:cNvSpPr txBox="1"/>
          <p:nvPr/>
        </p:nvSpPr>
        <p:spPr>
          <a:xfrm>
            <a:off x="7607737" y="2556788"/>
            <a:ext cx="416559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검색 결과 곡 명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가수명으로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구분하여 출력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검색 결과가 많을 시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 </a:t>
            </a:r>
          </a:p>
          <a:p>
            <a:pPr marL="342900" indent="-342900">
              <a:buFontTx/>
              <a:buChar char="-"/>
            </a:pPr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더 보기 이용하여 결과 보여줌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299F2-9CB3-4378-85C2-9B5FC809E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54" y="1279092"/>
            <a:ext cx="6479082" cy="47868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0416766-9841-47CD-BB2B-6405AA585DB4}"/>
              </a:ext>
            </a:extLst>
          </p:cNvPr>
          <p:cNvSpPr txBox="1"/>
          <p:nvPr/>
        </p:nvSpPr>
        <p:spPr>
          <a:xfrm>
            <a:off x="7607737" y="2195144"/>
            <a:ext cx="416559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곡 배너 사진 띄우기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앨범 커버와 간단한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곡 정보 같이 출력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곡 상세 정보 출력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곡 상세 정보 아래 태그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pPr marL="342900" indent="-342900">
              <a:buFontTx/>
              <a:buChar char="-"/>
            </a:pPr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마이 리스트 아이콘 </a:t>
            </a:r>
          </a:p>
        </p:txBody>
      </p:sp>
      <p:pic>
        <p:nvPicPr>
          <p:cNvPr id="30" name="그림 29" descr="텍스트, 실내, 스크린샷, 컴퓨터이(가) 표시된 사진&#10;&#10;자동 생성된 설명">
            <a:extLst>
              <a:ext uri="{FF2B5EF4-FFF2-40B4-BE49-F238E27FC236}">
                <a16:creationId xmlns:a16="http://schemas.microsoft.com/office/drawing/2014/main" id="{07351EC6-D031-4E71-9ED0-B5E57989D6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741"/>
          <a:stretch/>
        </p:blipFill>
        <p:spPr>
          <a:xfrm>
            <a:off x="228324" y="1317564"/>
            <a:ext cx="6660000" cy="474840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DC40BA-755B-4D33-ACC5-2429301D0865}"/>
              </a:ext>
            </a:extLst>
          </p:cNvPr>
          <p:cNvSpPr/>
          <p:nvPr/>
        </p:nvSpPr>
        <p:spPr>
          <a:xfrm>
            <a:off x="409334" y="1279092"/>
            <a:ext cx="859629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45B0012-3FDB-4E8C-80C5-5EEDB065E7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1383489"/>
            <a:ext cx="627096" cy="2791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82C302B-88D4-4F46-BD4E-BF38CCADD0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4488"/>
          <a:stretch/>
        </p:blipFill>
        <p:spPr>
          <a:xfrm>
            <a:off x="208725" y="1056750"/>
            <a:ext cx="4353166" cy="3435410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B0BAED0-60D6-49D0-9B02-947968593BE4}"/>
              </a:ext>
            </a:extLst>
          </p:cNvPr>
          <p:cNvSpPr/>
          <p:nvPr/>
        </p:nvSpPr>
        <p:spPr>
          <a:xfrm>
            <a:off x="211833" y="886093"/>
            <a:ext cx="859629" cy="45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6A2D9D09-75F0-4FB3-ADFF-E676436C8C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9" y="997250"/>
            <a:ext cx="627096" cy="29158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9A5539-13E7-4D7A-90EE-F3D6930244FB}"/>
              </a:ext>
            </a:extLst>
          </p:cNvPr>
          <p:cNvSpPr txBox="1"/>
          <p:nvPr/>
        </p:nvSpPr>
        <p:spPr>
          <a:xfrm>
            <a:off x="7625484" y="2195144"/>
            <a:ext cx="41655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</a:p>
          <a:p>
            <a:pPr algn="ctr"/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리스트 배너 사진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겹쳐 띄우기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사용자가 리스트에 추가한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곡 목록 모두 출력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곡 리스트 아래 댓글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</a:t>
            </a:r>
            <a:endParaRPr lang="en-US" altLang="ko-KR" sz="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    입력란과 댓글 출력</a:t>
            </a:r>
            <a:endParaRPr lang="en-US" altLang="ko-KR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1" name="그림 4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647166E-8B63-4BDB-AECC-D89F53C3815A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6" t="2384" r="11412" b="8374"/>
          <a:stretch/>
        </p:blipFill>
        <p:spPr>
          <a:xfrm>
            <a:off x="3374932" y="3205690"/>
            <a:ext cx="3716334" cy="289199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0FFA88B-B949-4DA7-9A5F-E47DD7EA972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1"/>
          <a:stretch/>
        </p:blipFill>
        <p:spPr>
          <a:xfrm>
            <a:off x="211833" y="2679588"/>
            <a:ext cx="4350058" cy="1618754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5F9E847F-0AED-40FE-91F9-12CC4701628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66470" r="7108" b="3057"/>
          <a:stretch/>
        </p:blipFill>
        <p:spPr>
          <a:xfrm>
            <a:off x="3386619" y="4331576"/>
            <a:ext cx="3704647" cy="164198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B6B5FB0-E09A-4372-8EC2-6ED7F4C9DCAE}"/>
              </a:ext>
            </a:extLst>
          </p:cNvPr>
          <p:cNvSpPr txBox="1"/>
          <p:nvPr/>
        </p:nvSpPr>
        <p:spPr>
          <a:xfrm>
            <a:off x="7607737" y="2579864"/>
            <a:ext cx="416559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사용자가 추가 한 곡들의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  태그 난발적으로 띄우기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 선호 가수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장르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 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국적 표시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5" name="Picture 2" descr="이미지">
            <a:extLst>
              <a:ext uri="{FF2B5EF4-FFF2-40B4-BE49-F238E27FC236}">
                <a16:creationId xmlns:a16="http://schemas.microsoft.com/office/drawing/2014/main" id="{9C547B4E-8160-4D3F-A91D-3DCF24BB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5671" r="6918" b="47666"/>
          <a:stretch/>
        </p:blipFill>
        <p:spPr bwMode="auto">
          <a:xfrm>
            <a:off x="525600" y="1165416"/>
            <a:ext cx="4039400" cy="15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그림 45" descr="텍스트이(가) 표시된 사진&#10;&#10;자동 생성된 설명">
            <a:extLst>
              <a:ext uri="{FF2B5EF4-FFF2-40B4-BE49-F238E27FC236}">
                <a16:creationId xmlns:a16="http://schemas.microsoft.com/office/drawing/2014/main" id="{E3C17EF9-3C40-4711-84A6-53F6B7393EB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r="7108" b="67159"/>
          <a:stretch/>
        </p:blipFill>
        <p:spPr>
          <a:xfrm>
            <a:off x="3368872" y="2572856"/>
            <a:ext cx="3704647" cy="176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 animBg="1"/>
      <p:bldP spid="17" grpId="1" animBg="1"/>
      <p:bldP spid="21" grpId="0"/>
      <p:bldP spid="21" grpId="1"/>
      <p:bldP spid="29" grpId="0"/>
      <p:bldP spid="29" grpId="1"/>
      <p:bldP spid="31" grpId="0" animBg="1"/>
      <p:bldP spid="31" grpId="1" animBg="1"/>
      <p:bldP spid="35" grpId="0" animBg="1"/>
      <p:bldP spid="35" grpId="1" animBg="1"/>
      <p:bldP spid="37" grpId="0"/>
      <p:bldP spid="37" grpId="1"/>
      <p:bldP spid="4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05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1588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851426"/>
            <a:ext cx="2114297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주요 페이지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페이지 기능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DB </a:t>
            </a: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데이터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28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16F0F5-331D-4ADB-8E0A-85BB0114A5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730" b="13746"/>
          <a:stretch/>
        </p:blipFill>
        <p:spPr>
          <a:xfrm>
            <a:off x="250687" y="3846610"/>
            <a:ext cx="6369042" cy="20352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471AF8-9C17-41ED-BDAF-697FEB70FF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1653" r="3066" b="15125"/>
          <a:stretch/>
        </p:blipFill>
        <p:spPr>
          <a:xfrm>
            <a:off x="290015" y="1087125"/>
            <a:ext cx="6369043" cy="26455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FE45D8-E3E8-4A2F-8682-4E8D34EEB40E}"/>
              </a:ext>
            </a:extLst>
          </p:cNvPr>
          <p:cNvSpPr txBox="1"/>
          <p:nvPr/>
        </p:nvSpPr>
        <p:spPr>
          <a:xfrm>
            <a:off x="7327377" y="2144422"/>
            <a:ext cx="4165598" cy="2893100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주제별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순위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출력해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상세 페이지와 연결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더 보기를 이용하여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추가 정보 출력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C9592828-6BE9-4D0F-B2A7-B5ED990C5B07}"/>
              </a:ext>
            </a:extLst>
          </p:cNvPr>
          <p:cNvSpPr/>
          <p:nvPr/>
        </p:nvSpPr>
        <p:spPr>
          <a:xfrm>
            <a:off x="6096000" y="2586316"/>
            <a:ext cx="360000" cy="36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50759AE7-6F21-4DC3-BBAF-263A51173A3D}"/>
              </a:ext>
            </a:extLst>
          </p:cNvPr>
          <p:cNvSpPr/>
          <p:nvPr/>
        </p:nvSpPr>
        <p:spPr>
          <a:xfrm>
            <a:off x="6096000" y="4684248"/>
            <a:ext cx="360000" cy="36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FFE45D8-E3E8-4A2F-8682-4E8D34EEB40E}"/>
              </a:ext>
            </a:extLst>
          </p:cNvPr>
          <p:cNvSpPr txBox="1"/>
          <p:nvPr/>
        </p:nvSpPr>
        <p:spPr>
          <a:xfrm>
            <a:off x="7307713" y="1427605"/>
            <a:ext cx="4165598" cy="4278094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검색어 입력 시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명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가수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명으로 결과 출력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해당 곡 선택하여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상세 페이지와 연결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더 보기를 이용하여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추가 정보 출력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220245-8E37-46A4-93E3-3D449CC7EF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3" t="1329" r="4032" b="2646"/>
          <a:stretch/>
        </p:blipFill>
        <p:spPr>
          <a:xfrm>
            <a:off x="323738" y="1052052"/>
            <a:ext cx="6317372" cy="26129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CD53C1-13A6-4FB6-9789-4599E642F5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-2123" r="3730" b="6844"/>
          <a:stretch/>
        </p:blipFill>
        <p:spPr>
          <a:xfrm>
            <a:off x="323738" y="3782964"/>
            <a:ext cx="6317372" cy="218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2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1590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761115"/>
            <a:ext cx="1997663" cy="9900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 음원 시장 조사</a:t>
            </a: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171450" indent="-17145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 개선점 분석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4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094A4A-59F9-45A8-9B9D-BCF56411D0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r="4195"/>
          <a:stretch/>
        </p:blipFill>
        <p:spPr>
          <a:xfrm>
            <a:off x="1217550" y="307932"/>
            <a:ext cx="3961705" cy="19135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99FBF5-03CF-4259-BA4A-4A32100358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680" r="19940" b="6254"/>
          <a:stretch/>
        </p:blipFill>
        <p:spPr>
          <a:xfrm>
            <a:off x="1217550" y="2003895"/>
            <a:ext cx="3961704" cy="24504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8659E3F-B367-4713-AC10-6B526C18A5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409" r="19396" b="1"/>
          <a:stretch/>
        </p:blipFill>
        <p:spPr>
          <a:xfrm>
            <a:off x="1217550" y="4175734"/>
            <a:ext cx="3961703" cy="23627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AB8466-CF9A-4360-BB81-72F734274655}"/>
              </a:ext>
            </a:extLst>
          </p:cNvPr>
          <p:cNvSpPr txBox="1"/>
          <p:nvPr/>
        </p:nvSpPr>
        <p:spPr>
          <a:xfrm>
            <a:off x="6894758" y="1232188"/>
            <a:ext cx="4304184" cy="4462760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에 저장된 배너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앨범 사진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정보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로그인이 되어 있을 경우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별점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주기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리스트에 곡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추가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생성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가능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더 보기 이용하여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전체 가사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4.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해당 곡에 지정 된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태그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6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5.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해당 곡이 포함된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사용자들의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</a:t>
            </a:r>
            <a:r>
              <a:rPr lang="en-US" altLang="ko-KR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출력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해 리스트 페이지와 연결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66544B9B-82E2-4E9A-9831-C9F785F7DD14}"/>
              </a:ext>
            </a:extLst>
          </p:cNvPr>
          <p:cNvSpPr/>
          <p:nvPr/>
        </p:nvSpPr>
        <p:spPr>
          <a:xfrm>
            <a:off x="4639254" y="4094320"/>
            <a:ext cx="360000" cy="36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4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FFE45D8-E3E8-4A2F-8682-4E8D34EEB40E}"/>
              </a:ext>
            </a:extLst>
          </p:cNvPr>
          <p:cNvSpPr txBox="1"/>
          <p:nvPr/>
        </p:nvSpPr>
        <p:spPr>
          <a:xfrm>
            <a:off x="6899673" y="1089906"/>
            <a:ext cx="4274688" cy="5109091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1.</a:t>
            </a:r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리스트에 있는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앨범 커버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정보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설명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좋아요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〮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Medium" panose="00000600000000000000" pitchFamily="50" charset="-127"/>
              </a:rPr>
              <a:t>댓글 수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Medium" panose="00000600000000000000" pitchFamily="50" charset="-127"/>
              </a:rPr>
              <a:t>리스트 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_Pro Medium" panose="00000600000000000000" pitchFamily="50" charset="-127"/>
              </a:rPr>
              <a:t>생성 날짜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해당 리스트에 들어 있는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출력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하여 곡 상세 페이지로 연결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4.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댓글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출력 및 댓글 입력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삭제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5.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좋아요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댓글 입력은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회원 전용</a:t>
            </a:r>
            <a:endParaRPr lang="en-US" altLang="ko-KR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77425C-3475-44AA-AFCD-75FDD516F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7" t="1805" r="12581"/>
          <a:stretch/>
        </p:blipFill>
        <p:spPr>
          <a:xfrm>
            <a:off x="881084" y="314633"/>
            <a:ext cx="4411243" cy="24453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38D802-073C-4D54-BEFF-77F9D2537A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5" t="965" r="12529"/>
          <a:stretch/>
        </p:blipFill>
        <p:spPr>
          <a:xfrm>
            <a:off x="881084" y="2604104"/>
            <a:ext cx="4411243" cy="237258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B32BB55C-B8CC-44A1-948A-16087959A6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3" t="4904" r="13145"/>
          <a:stretch/>
        </p:blipFill>
        <p:spPr>
          <a:xfrm>
            <a:off x="876004" y="4866811"/>
            <a:ext cx="4411243" cy="17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3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9603D1-E55F-445F-8CC3-9ECA2B71BF57}"/>
              </a:ext>
            </a:extLst>
          </p:cNvPr>
          <p:cNvSpPr txBox="1"/>
          <p:nvPr/>
        </p:nvSpPr>
        <p:spPr>
          <a:xfrm>
            <a:off x="6899673" y="981751"/>
            <a:ext cx="4274688" cy="5201424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사용자가 곡에 등록한 </a:t>
            </a:r>
            <a:r>
              <a:rPr lang="ko-KR" altLang="en-US" sz="21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별점을</a:t>
            </a:r>
            <a:endParaRPr lang="en-US" altLang="ko-KR" sz="2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토대로 사용자 </a:t>
            </a:r>
            <a:r>
              <a:rPr lang="ko-KR" altLang="en-US" sz="21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</a:t>
            </a:r>
            <a:endParaRPr lang="en-US" altLang="ko-KR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사용자가 곡에 준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총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별점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리스트 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좋아요 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댓글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생성한 리스트의 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개수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_Pro Medium" panose="00000600000000000000" pitchFamily="50" charset="-127"/>
            </a:endParaRP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사용자가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평가한 곡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들의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평점 분포</a:t>
            </a:r>
            <a:endParaRPr lang="en-US" altLang="ko-KR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0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별점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평균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평가 곡 수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많이 준 </a:t>
            </a:r>
            <a:r>
              <a:rPr lang="ko-KR" altLang="en-US" sz="20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별점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)</a:t>
            </a: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4.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사용자가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선호하는 태그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5.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사용자의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선호 가수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국가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장르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출력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DE6068-8AA8-41EA-9DAD-93713A8259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3" t="3101" r="33373" b="1550"/>
          <a:stretch/>
        </p:blipFill>
        <p:spPr>
          <a:xfrm>
            <a:off x="1711842" y="254000"/>
            <a:ext cx="2683317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6DA81E-DE59-4324-8ACF-29CD20DD09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2" t="53317" r="33556" b="2187"/>
          <a:stretch/>
        </p:blipFill>
        <p:spPr>
          <a:xfrm>
            <a:off x="1711841" y="4574000"/>
            <a:ext cx="2683317" cy="21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60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9603D1-E55F-445F-8CC3-9ECA2B71BF57}"/>
              </a:ext>
            </a:extLst>
          </p:cNvPr>
          <p:cNvSpPr txBox="1"/>
          <p:nvPr/>
        </p:nvSpPr>
        <p:spPr>
          <a:xfrm>
            <a:off x="6762021" y="1900837"/>
            <a:ext cx="4899774" cy="4847481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공용 페이지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헤더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로그인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회원가입 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–</a:t>
            </a:r>
          </a:p>
          <a:p>
            <a:pPr algn="ctr"/>
            <a:endParaRPr lang="en-US" altLang="ko-KR" sz="1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로그인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회원가입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모달</a:t>
            </a:r>
            <a:r>
              <a:rPr lang="ko-KR" altLang="en-US" sz="20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을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이용하여 창 띄우고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모든 페이지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에서 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로그인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회원가입 가능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헤더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 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모든 페이지에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공통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으로 적용되며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상세 페이지의 곡 배너는 </a:t>
            </a: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투명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하게 적용됨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.</a:t>
            </a:r>
          </a:p>
          <a:p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헤더에 고정 되어 있는 검색 툴 바를 통해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모든 페이지에서 검색 가능</a:t>
            </a:r>
            <a:endParaRPr lang="en-US" altLang="ko-KR" sz="2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54E58C-5C7E-4880-8F19-30564CBAE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 t="10629" r="42043" b="10474"/>
          <a:stretch/>
        </p:blipFill>
        <p:spPr>
          <a:xfrm>
            <a:off x="3184176" y="2133268"/>
            <a:ext cx="2939107" cy="4636242"/>
          </a:xfrm>
          <a:prstGeom prst="round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73B26F-A47B-4785-856F-4A3561ED3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8" t="12662" r="41964" b="13052"/>
          <a:stretch/>
        </p:blipFill>
        <p:spPr>
          <a:xfrm>
            <a:off x="245069" y="2221758"/>
            <a:ext cx="2939107" cy="4259580"/>
          </a:xfrm>
          <a:prstGeom prst="round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5C11DE-586C-4B25-A244-F9B6994AB7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863" r="3467" b="85368"/>
          <a:stretch/>
        </p:blipFill>
        <p:spPr>
          <a:xfrm>
            <a:off x="513378" y="417556"/>
            <a:ext cx="8857630" cy="5977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529B52-4441-4E67-B6A3-17B1BB6088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r="4210" b="86267"/>
          <a:stretch/>
        </p:blipFill>
        <p:spPr>
          <a:xfrm>
            <a:off x="513378" y="1049909"/>
            <a:ext cx="8857630" cy="597795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CF99BA84-3E3C-4C1C-AF8A-670F0038A93F}"/>
              </a:ext>
            </a:extLst>
          </p:cNvPr>
          <p:cNvSpPr/>
          <p:nvPr/>
        </p:nvSpPr>
        <p:spPr>
          <a:xfrm>
            <a:off x="609510" y="345060"/>
            <a:ext cx="720000" cy="72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D53F8F0C-A91A-4DC6-BBA9-707B7B9E54BA}"/>
              </a:ext>
            </a:extLst>
          </p:cNvPr>
          <p:cNvSpPr/>
          <p:nvPr/>
        </p:nvSpPr>
        <p:spPr>
          <a:xfrm>
            <a:off x="1784807" y="5239581"/>
            <a:ext cx="720000" cy="72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82BD9887-65C4-486E-B2BC-DE85F301DED9}"/>
              </a:ext>
            </a:extLst>
          </p:cNvPr>
          <p:cNvSpPr/>
          <p:nvPr/>
        </p:nvSpPr>
        <p:spPr>
          <a:xfrm>
            <a:off x="4742602" y="5458724"/>
            <a:ext cx="720000" cy="720000"/>
          </a:xfrm>
          <a:prstGeom prst="donut">
            <a:avLst>
              <a:gd name="adj" fmla="val 351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C9603D1-E55F-445F-8CC3-9ECA2B71BF57}"/>
              </a:ext>
            </a:extLst>
          </p:cNvPr>
          <p:cNvSpPr txBox="1"/>
          <p:nvPr/>
        </p:nvSpPr>
        <p:spPr>
          <a:xfrm>
            <a:off x="6995938" y="3996959"/>
            <a:ext cx="4899774" cy="2477601"/>
          </a:xfrm>
          <a:prstGeom prst="rect">
            <a:avLst/>
          </a:prstGeom>
          <a:noFill/>
          <a:ln w="1905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DB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데이터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en-US" altLang="ko-KR" sz="1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정보 </a:t>
            </a:r>
            <a:r>
              <a:rPr lang="en-US" altLang="ko-KR" sz="20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–</a:t>
            </a:r>
          </a:p>
          <a:p>
            <a:pPr algn="ctr"/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Spotify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사이트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API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파이썬 이용하여 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와 병합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endParaRPr lang="en-US" altLang="ko-KR" sz="10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7920C90-9E51-4404-A980-A35292CDC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6" r="12709"/>
          <a:stretch/>
        </p:blipFill>
        <p:spPr>
          <a:xfrm>
            <a:off x="328570" y="655134"/>
            <a:ext cx="6345230" cy="5160875"/>
          </a:xfrm>
          <a:prstGeom prst="rect">
            <a:avLst/>
          </a:prstGeom>
        </p:spPr>
      </p:pic>
      <p:pic>
        <p:nvPicPr>
          <p:cNvPr id="2050" name="Picture 2" descr="이미지">
            <a:extLst>
              <a:ext uri="{FF2B5EF4-FFF2-40B4-BE49-F238E27FC236}">
                <a16:creationId xmlns:a16="http://schemas.microsoft.com/office/drawing/2014/main" id="{AD5C72CE-FE5E-4101-BD71-70117E21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0" y="639185"/>
            <a:ext cx="6345230" cy="546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6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06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2294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개선점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851426"/>
            <a:ext cx="2114297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차후 개선점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-</a:t>
            </a: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 개선 방향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9FBC5FCD-93CE-476F-8CD3-6E5FB2B88E14}"/>
              </a:ext>
            </a:extLst>
          </p:cNvPr>
          <p:cNvSpPr/>
          <p:nvPr/>
        </p:nvSpPr>
        <p:spPr>
          <a:xfrm>
            <a:off x="6896149" y="2375095"/>
            <a:ext cx="4680000" cy="3093584"/>
          </a:xfrm>
          <a:prstGeom prst="rect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85EF85-6984-4F27-9C0B-BBEFCD22B3BE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06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333E01-FABF-4A3D-923E-C7F6C3A9BB4B}"/>
              </a:ext>
            </a:extLst>
          </p:cNvPr>
          <p:cNvSpPr txBox="1"/>
          <p:nvPr/>
        </p:nvSpPr>
        <p:spPr>
          <a:xfrm>
            <a:off x="983491" y="412674"/>
            <a:ext cx="983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개선점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8022E-BC8C-4063-B382-241E03FBD17A}"/>
              </a:ext>
            </a:extLst>
          </p:cNvPr>
          <p:cNvSpPr txBox="1"/>
          <p:nvPr/>
        </p:nvSpPr>
        <p:spPr>
          <a:xfrm>
            <a:off x="1829234" y="1872036"/>
            <a:ext cx="2647357" cy="477054"/>
          </a:xfrm>
          <a:prstGeom prst="rect">
            <a:avLst/>
          </a:prstGeom>
          <a:noFill/>
          <a:ln w="3810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메인 페이지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26DF6A-DF79-4678-A071-E008B28D3568}"/>
              </a:ext>
            </a:extLst>
          </p:cNvPr>
          <p:cNvSpPr txBox="1"/>
          <p:nvPr/>
        </p:nvSpPr>
        <p:spPr>
          <a:xfrm>
            <a:off x="1829233" y="2719758"/>
            <a:ext cx="2647357" cy="477054"/>
          </a:xfrm>
          <a:prstGeom prst="rect">
            <a:avLst/>
          </a:prstGeom>
          <a:noFill/>
          <a:ln w="3810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검색 페이지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95A248-E14F-489C-A52C-1EE88D4ED939}"/>
              </a:ext>
            </a:extLst>
          </p:cNvPr>
          <p:cNvSpPr txBox="1"/>
          <p:nvPr/>
        </p:nvSpPr>
        <p:spPr>
          <a:xfrm>
            <a:off x="1829232" y="3545641"/>
            <a:ext cx="2647357" cy="477054"/>
          </a:xfrm>
          <a:prstGeom prst="rect">
            <a:avLst/>
          </a:prstGeom>
          <a:noFill/>
          <a:ln w="3810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 페이지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D636ED-22AA-44B5-929B-F5FBB9F324DE}"/>
              </a:ext>
            </a:extLst>
          </p:cNvPr>
          <p:cNvSpPr txBox="1"/>
          <p:nvPr/>
        </p:nvSpPr>
        <p:spPr>
          <a:xfrm>
            <a:off x="1829231" y="4395659"/>
            <a:ext cx="2647357" cy="446276"/>
          </a:xfrm>
          <a:prstGeom prst="rect">
            <a:avLst/>
          </a:prstGeom>
          <a:noFill/>
          <a:ln w="3810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 페이지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C04C10-8B31-448C-A858-4BCB6B10D4A7}"/>
              </a:ext>
            </a:extLst>
          </p:cNvPr>
          <p:cNvSpPr txBox="1"/>
          <p:nvPr/>
        </p:nvSpPr>
        <p:spPr>
          <a:xfrm>
            <a:off x="1829230" y="5214899"/>
            <a:ext cx="2647357" cy="446276"/>
          </a:xfrm>
          <a:prstGeom prst="rect">
            <a:avLst/>
          </a:prstGeom>
          <a:noFill/>
          <a:ln w="38100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 페이지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2423DCD-A325-4966-8713-E4EC13994874}"/>
              </a:ext>
            </a:extLst>
          </p:cNvPr>
          <p:cNvSpPr/>
          <p:nvPr/>
        </p:nvSpPr>
        <p:spPr>
          <a:xfrm>
            <a:off x="6743749" y="2222695"/>
            <a:ext cx="4680000" cy="3093584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9296F-6387-4470-8C3B-27CDC54A81B8}"/>
              </a:ext>
            </a:extLst>
          </p:cNvPr>
          <p:cNvSpPr txBox="1"/>
          <p:nvPr/>
        </p:nvSpPr>
        <p:spPr>
          <a:xfrm>
            <a:off x="7448525" y="2910637"/>
            <a:ext cx="327044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1. </a:t>
            </a:r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정보 검색</a:t>
            </a:r>
            <a:endParaRPr lang="en-US" altLang="ko-KR" sz="35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  <a:p>
            <a:pPr algn="ctr"/>
            <a:endParaRPr lang="en-US" altLang="ko-KR" sz="35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en-US" altLang="ko-KR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다양한 컨텐츠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9F73D6-18C0-4669-B260-D88C7F8338FB}"/>
              </a:ext>
            </a:extLst>
          </p:cNvPr>
          <p:cNvSpPr txBox="1"/>
          <p:nvPr/>
        </p:nvSpPr>
        <p:spPr>
          <a:xfrm>
            <a:off x="7448526" y="3422124"/>
            <a:ext cx="327044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 </a:t>
            </a:r>
            <a:r>
              <a:rPr lang="ko-KR" altLang="en-US" sz="35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다양한 컨텐츠</a:t>
            </a:r>
          </a:p>
        </p:txBody>
      </p:sp>
    </p:spTree>
    <p:extLst>
      <p:ext uri="{BB962C8B-B14F-4D97-AF65-F5344CB8AC3E}">
        <p14:creationId xmlns:p14="http://schemas.microsoft.com/office/powerpoint/2010/main" val="2975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4" grpId="0" animBg="1"/>
      <p:bldP spid="46" grpId="0" animBg="1"/>
      <p:bldP spid="48" grpId="0" animBg="1"/>
      <p:bldP spid="50" grpId="0" animBg="1"/>
      <p:bldP spid="52" grpId="0" animBg="1"/>
      <p:bldP spid="54" grpId="0" animBg="1"/>
      <p:bldP spid="55" grpId="0"/>
      <p:bldP spid="55" grpId="1"/>
      <p:bldP spid="6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ADAA4B-D640-4D2B-8F28-28A8E66B253F}"/>
              </a:ext>
            </a:extLst>
          </p:cNvPr>
          <p:cNvSpPr/>
          <p:nvPr/>
        </p:nvSpPr>
        <p:spPr>
          <a:xfrm>
            <a:off x="887075" y="910508"/>
            <a:ext cx="4344144" cy="5564720"/>
          </a:xfrm>
          <a:prstGeom prst="rect">
            <a:avLst/>
          </a:prstGeom>
          <a:noFill/>
          <a:ln w="28575">
            <a:solidFill>
              <a:srgbClr val="8DA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E8022E-BC8C-4063-B382-241E03FBD17A}"/>
              </a:ext>
            </a:extLst>
          </p:cNvPr>
          <p:cNvSpPr txBox="1"/>
          <p:nvPr/>
        </p:nvSpPr>
        <p:spPr>
          <a:xfrm>
            <a:off x="1633621" y="2128828"/>
            <a:ext cx="2647357" cy="477054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가수 페이지</a:t>
            </a:r>
          </a:p>
        </p:txBody>
      </p:sp>
      <p:pic>
        <p:nvPicPr>
          <p:cNvPr id="3" name="그래픽 2" descr="마이크 단색으로 채워진">
            <a:extLst>
              <a:ext uri="{FF2B5EF4-FFF2-40B4-BE49-F238E27FC236}">
                <a16:creationId xmlns:a16="http://schemas.microsoft.com/office/drawing/2014/main" id="{FEC1D18F-57C3-4190-8FB4-92D70D28D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6944" y="2034947"/>
            <a:ext cx="834792" cy="834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D6776F-F04C-4A1D-8337-79556A0E843E}"/>
              </a:ext>
            </a:extLst>
          </p:cNvPr>
          <p:cNvSpPr txBox="1"/>
          <p:nvPr/>
        </p:nvSpPr>
        <p:spPr>
          <a:xfrm>
            <a:off x="1633621" y="3521563"/>
            <a:ext cx="2647357" cy="477054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앨범 페이지</a:t>
            </a:r>
          </a:p>
        </p:txBody>
      </p:sp>
      <p:pic>
        <p:nvPicPr>
          <p:cNvPr id="5" name="그래픽 4" descr="레코드 윤곽선">
            <a:extLst>
              <a:ext uri="{FF2B5EF4-FFF2-40B4-BE49-F238E27FC236}">
                <a16:creationId xmlns:a16="http://schemas.microsoft.com/office/drawing/2014/main" id="{B971C9B0-C90B-46B3-AE1A-607BBE50E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36944" y="335314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19239A-48A4-4F5F-AE56-36B64A8D59C8}"/>
              </a:ext>
            </a:extLst>
          </p:cNvPr>
          <p:cNvSpPr txBox="1"/>
          <p:nvPr/>
        </p:nvSpPr>
        <p:spPr>
          <a:xfrm>
            <a:off x="1706983" y="4816951"/>
            <a:ext cx="2647357" cy="907941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곡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가수</a:t>
            </a:r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앨범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전체 페이지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9C5727-7894-4A89-9586-279FE5FF854A}"/>
              </a:ext>
            </a:extLst>
          </p:cNvPr>
          <p:cNvSpPr txBox="1"/>
          <p:nvPr/>
        </p:nvSpPr>
        <p:spPr>
          <a:xfrm>
            <a:off x="1977656" y="499732"/>
            <a:ext cx="1959288" cy="640794"/>
          </a:xfrm>
          <a:prstGeom prst="rect">
            <a:avLst/>
          </a:prstGeom>
          <a:solidFill>
            <a:srgbClr val="BCCBE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D5E5E-D5AE-4C00-AD2A-FFC56FEEC7A1}"/>
              </a:ext>
            </a:extLst>
          </p:cNvPr>
          <p:cNvSpPr txBox="1"/>
          <p:nvPr/>
        </p:nvSpPr>
        <p:spPr>
          <a:xfrm>
            <a:off x="2076164" y="644854"/>
            <a:ext cx="2051976" cy="553998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페이지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1BC60-06E7-46A7-83E3-F4C8CB1D8F59}"/>
              </a:ext>
            </a:extLst>
          </p:cNvPr>
          <p:cNvSpPr txBox="1"/>
          <p:nvPr/>
        </p:nvSpPr>
        <p:spPr>
          <a:xfrm>
            <a:off x="1352696" y="2034947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FDE7A-E510-4302-9EBF-3675B744D8FD}"/>
              </a:ext>
            </a:extLst>
          </p:cNvPr>
          <p:cNvSpPr txBox="1"/>
          <p:nvPr/>
        </p:nvSpPr>
        <p:spPr>
          <a:xfrm>
            <a:off x="1352696" y="3435673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00176C-6565-427B-B1CA-EAD5306835F1}"/>
              </a:ext>
            </a:extLst>
          </p:cNvPr>
          <p:cNvSpPr txBox="1"/>
          <p:nvPr/>
        </p:nvSpPr>
        <p:spPr>
          <a:xfrm>
            <a:off x="1398041" y="4836399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DC8228-873B-4C4D-88A5-23F9BEB12BEE}"/>
              </a:ext>
            </a:extLst>
          </p:cNvPr>
          <p:cNvSpPr/>
          <p:nvPr/>
        </p:nvSpPr>
        <p:spPr>
          <a:xfrm>
            <a:off x="6960781" y="910508"/>
            <a:ext cx="4344144" cy="5564720"/>
          </a:xfrm>
          <a:prstGeom prst="rect">
            <a:avLst/>
          </a:prstGeom>
          <a:noFill/>
          <a:ln w="28575">
            <a:solidFill>
              <a:srgbClr val="8DA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2AE00A-8BD9-46F4-B1FE-2CF97FD3E45A}"/>
              </a:ext>
            </a:extLst>
          </p:cNvPr>
          <p:cNvSpPr txBox="1"/>
          <p:nvPr/>
        </p:nvSpPr>
        <p:spPr>
          <a:xfrm>
            <a:off x="8051362" y="499732"/>
            <a:ext cx="1959288" cy="640794"/>
          </a:xfrm>
          <a:prstGeom prst="rect">
            <a:avLst/>
          </a:prstGeom>
          <a:solidFill>
            <a:srgbClr val="BCCBE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BE7509-00E7-4407-ADD5-74FBFF02554B}"/>
              </a:ext>
            </a:extLst>
          </p:cNvPr>
          <p:cNvSpPr txBox="1"/>
          <p:nvPr/>
        </p:nvSpPr>
        <p:spPr>
          <a:xfrm>
            <a:off x="8149870" y="644854"/>
            <a:ext cx="2051976" cy="553998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기능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435068-02E4-44B4-AE98-F535BB913B3F}"/>
              </a:ext>
            </a:extLst>
          </p:cNvPr>
          <p:cNvSpPr txBox="1"/>
          <p:nvPr/>
        </p:nvSpPr>
        <p:spPr>
          <a:xfrm>
            <a:off x="7734827" y="1961798"/>
            <a:ext cx="2647357" cy="907941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DB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데이터 양 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늘리기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546896-CF77-4F00-AC98-C9A1B8CF725C}"/>
              </a:ext>
            </a:extLst>
          </p:cNvPr>
          <p:cNvSpPr txBox="1"/>
          <p:nvPr/>
        </p:nvSpPr>
        <p:spPr>
          <a:xfrm>
            <a:off x="7400055" y="2028814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pic>
        <p:nvPicPr>
          <p:cNvPr id="7" name="그래픽 6" descr="데이터베이스 윤곽선">
            <a:extLst>
              <a:ext uri="{FF2B5EF4-FFF2-40B4-BE49-F238E27FC236}">
                <a16:creationId xmlns:a16="http://schemas.microsoft.com/office/drawing/2014/main" id="{017DDAED-5AB6-4D6E-AF15-6E16F289D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35861" y="2131856"/>
            <a:ext cx="705993" cy="7059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2EFD02-4113-4334-9681-16A901F84BD1}"/>
              </a:ext>
            </a:extLst>
          </p:cNvPr>
          <p:cNvSpPr txBox="1"/>
          <p:nvPr/>
        </p:nvSpPr>
        <p:spPr>
          <a:xfrm>
            <a:off x="7862419" y="3560582"/>
            <a:ext cx="2647357" cy="907941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AI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기술로 취향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분석 서비스 제공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5706C4-362D-4FC3-85BB-27E1F7814497}"/>
              </a:ext>
            </a:extLst>
          </p:cNvPr>
          <p:cNvSpPr txBox="1"/>
          <p:nvPr/>
        </p:nvSpPr>
        <p:spPr>
          <a:xfrm>
            <a:off x="7400055" y="3627598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FCB63-7B20-4E8E-8AEF-03B2F01A4F64}"/>
              </a:ext>
            </a:extLst>
          </p:cNvPr>
          <p:cNvSpPr txBox="1"/>
          <p:nvPr/>
        </p:nvSpPr>
        <p:spPr>
          <a:xfrm>
            <a:off x="7733801" y="5158188"/>
            <a:ext cx="3195049" cy="846386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음원을 들을 수 있게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음원 사이트와 링크 연결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C20945-BE6F-4A41-964A-F36255CDA543}"/>
              </a:ext>
            </a:extLst>
          </p:cNvPr>
          <p:cNvSpPr txBox="1"/>
          <p:nvPr/>
        </p:nvSpPr>
        <p:spPr>
          <a:xfrm>
            <a:off x="7408330" y="5220927"/>
            <a:ext cx="624960" cy="630942"/>
          </a:xfrm>
          <a:prstGeom prst="rect">
            <a:avLst/>
          </a:prstGeom>
          <a:noFill/>
          <a:ln w="38100"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∨</a:t>
            </a:r>
          </a:p>
        </p:txBody>
      </p:sp>
      <p:pic>
        <p:nvPicPr>
          <p:cNvPr id="9" name="그래픽 8" descr="일러스트레이터 단색으로 채워진">
            <a:extLst>
              <a:ext uri="{FF2B5EF4-FFF2-40B4-BE49-F238E27FC236}">
                <a16:creationId xmlns:a16="http://schemas.microsoft.com/office/drawing/2014/main" id="{066E84B6-05C2-4F11-A2F6-7F014F191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4888" y="4417546"/>
            <a:ext cx="676940" cy="6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5" grpId="0"/>
      <p:bldP spid="17" grpId="0"/>
      <p:bldP spid="22" grpId="0"/>
      <p:bldP spid="23" grpId="0"/>
      <p:bldP spid="24" grpId="0"/>
      <p:bldP spid="28" grpId="0"/>
      <p:bldP spid="29" grpId="0"/>
      <p:bldP spid="32" grpId="0"/>
      <p:bldP spid="33" grpId="0"/>
      <p:bldP spid="35" grpId="0"/>
      <p:bldP spid="3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16063" y="1478964"/>
            <a:ext cx="11496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07</a:t>
            </a:r>
            <a:endParaRPr lang="ko-KR" altLang="en-US" sz="6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86908" y="2481070"/>
            <a:ext cx="15888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시현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6908" y="3851426"/>
            <a:ext cx="2114297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사이트 시현</a:t>
            </a:r>
            <a:endParaRPr lang="en-US" altLang="ko-KR" sz="2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 marL="342900" indent="-342900">
              <a:spcBef>
                <a:spcPts val="500"/>
              </a:spcBef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참여 시현 </a:t>
            </a:r>
            <a:endParaRPr lang="en-US" altLang="ko-KR" sz="10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34" y="6177542"/>
            <a:ext cx="1213100" cy="5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15CD8E-C544-45C4-A8C7-A046D113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r="3730" b="13746"/>
          <a:stretch/>
        </p:blipFill>
        <p:spPr>
          <a:xfrm>
            <a:off x="6767716" y="3613691"/>
            <a:ext cx="4320000" cy="13804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BF8009-A18C-4E22-8B06-FE429B26F1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" t="1653" r="3066" b="15125"/>
          <a:stretch/>
        </p:blipFill>
        <p:spPr>
          <a:xfrm>
            <a:off x="6767716" y="1819276"/>
            <a:ext cx="4320000" cy="17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50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A64960-1806-478C-BFF3-6346329D6EC0}"/>
              </a:ext>
            </a:extLst>
          </p:cNvPr>
          <p:cNvSpPr/>
          <p:nvPr/>
        </p:nvSpPr>
        <p:spPr>
          <a:xfrm>
            <a:off x="6971849" y="3451986"/>
            <a:ext cx="4680000" cy="3093584"/>
          </a:xfrm>
          <a:prstGeom prst="rect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42B55C-F216-4545-AC52-295A081A0405}"/>
              </a:ext>
            </a:extLst>
          </p:cNvPr>
          <p:cNvSpPr/>
          <p:nvPr/>
        </p:nvSpPr>
        <p:spPr>
          <a:xfrm>
            <a:off x="983491" y="1286538"/>
            <a:ext cx="4344144" cy="5256850"/>
          </a:xfrm>
          <a:prstGeom prst="rect">
            <a:avLst/>
          </a:prstGeom>
          <a:noFill/>
          <a:ln w="28575">
            <a:solidFill>
              <a:srgbClr val="8DA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A55CC8-F803-47E6-B1A0-84A53F73A285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07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E18343-7F99-4B2A-807A-6C523A8B8622}"/>
              </a:ext>
            </a:extLst>
          </p:cNvPr>
          <p:cNvSpPr txBox="1"/>
          <p:nvPr/>
        </p:nvSpPr>
        <p:spPr>
          <a:xfrm>
            <a:off x="983491" y="412674"/>
            <a:ext cx="983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시현</a:t>
            </a:r>
          </a:p>
        </p:txBody>
      </p:sp>
      <p:pic>
        <p:nvPicPr>
          <p:cNvPr id="4" name="그래픽 3" descr="남자 옆모습 윤곽선">
            <a:extLst>
              <a:ext uri="{FF2B5EF4-FFF2-40B4-BE49-F238E27FC236}">
                <a16:creationId xmlns:a16="http://schemas.microsoft.com/office/drawing/2014/main" id="{A38A0661-A638-413D-8FA6-9002476F6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6136" y="790026"/>
            <a:ext cx="2803453" cy="28034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159F19-C3A7-4B60-B1A8-5DFB2A55E1AD}"/>
              </a:ext>
            </a:extLst>
          </p:cNvPr>
          <p:cNvSpPr txBox="1"/>
          <p:nvPr/>
        </p:nvSpPr>
        <p:spPr>
          <a:xfrm>
            <a:off x="872860" y="1778643"/>
            <a:ext cx="456540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이름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홍길동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ID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Spring12</a:t>
            </a:r>
          </a:p>
          <a:p>
            <a:pPr algn="ctr"/>
            <a:endParaRPr lang="en-US" altLang="ko-KR" sz="1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PW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Sprign12</a:t>
            </a:r>
          </a:p>
          <a:p>
            <a:pPr algn="ctr"/>
            <a:endParaRPr lang="en-US" altLang="ko-KR" sz="1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</a:t>
            </a:r>
            <a:r>
              <a:rPr lang="en-US" altLang="ko-KR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:</a:t>
            </a: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발라드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길동의 리스트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발라드 리스트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4CC2A2-5E5E-4676-8108-B9309967CE71}"/>
              </a:ext>
            </a:extLst>
          </p:cNvPr>
          <p:cNvSpPr txBox="1"/>
          <p:nvPr/>
        </p:nvSpPr>
        <p:spPr>
          <a:xfrm>
            <a:off x="2083982" y="882032"/>
            <a:ext cx="1959288" cy="640794"/>
          </a:xfrm>
          <a:prstGeom prst="rect">
            <a:avLst/>
          </a:prstGeom>
          <a:solidFill>
            <a:srgbClr val="BCCBE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8290BB-8909-40FC-B0BE-86954E0AE420}"/>
              </a:ext>
            </a:extLst>
          </p:cNvPr>
          <p:cNvSpPr txBox="1"/>
          <p:nvPr/>
        </p:nvSpPr>
        <p:spPr>
          <a:xfrm>
            <a:off x="2182490" y="1027154"/>
            <a:ext cx="2051976" cy="553998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Bold" panose="00000800000000000000" pitchFamily="50" charset="-127"/>
              </a:rPr>
              <a:t>설정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38A092-5401-455D-8606-369B77760FCC}"/>
              </a:ext>
            </a:extLst>
          </p:cNvPr>
          <p:cNvSpPr txBox="1"/>
          <p:nvPr/>
        </p:nvSpPr>
        <p:spPr>
          <a:xfrm>
            <a:off x="7082480" y="4230863"/>
            <a:ext cx="456540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HIT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수 </a:t>
            </a:r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TOP 5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의 곡들 중</a:t>
            </a:r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발라드 장르인 곡 하나를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길동의 리스트</a:t>
            </a:r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에 추가하고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오늘의 리스트</a:t>
            </a:r>
            <a:r>
              <a:rPr lang="en-US" altLang="ko-KR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라는 이름의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3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새 리스트에도 해당 곡을 넣는다</a:t>
            </a:r>
            <a:endParaRPr lang="en-US" altLang="ko-KR" sz="23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74259C-10D9-4EE3-80F3-60B0479A98BF}"/>
              </a:ext>
            </a:extLst>
          </p:cNvPr>
          <p:cNvSpPr txBox="1"/>
          <p:nvPr/>
        </p:nvSpPr>
        <p:spPr>
          <a:xfrm>
            <a:off x="8336708" y="3645310"/>
            <a:ext cx="2051976" cy="477054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&lt; </a:t>
            </a:r>
            <a:r>
              <a:rPr lang="ko-KR" altLang="en-US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시나리오 </a:t>
            </a:r>
            <a:r>
              <a:rPr lang="en-US" altLang="ko-KR" sz="2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ExtraBold" panose="00000800000000000000" pitchFamily="2" charset="-127"/>
                <a:ea typeface="페이북 ExtraBold" panose="00000800000000000000" pitchFamily="2" charset="-127"/>
                <a:cs typeface="KoPubWorld돋움체_Pro Bold" panose="00000800000000000000" pitchFamily="50" charset="-127"/>
              </a:rPr>
              <a:t>&gt;</a:t>
            </a:r>
            <a:endParaRPr lang="ko-KR" altLang="en-US" sz="2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ExtraBold" panose="00000800000000000000" pitchFamily="2" charset="-127"/>
              <a:ea typeface="페이북 ExtraBold" panose="00000800000000000000" pitchFamily="2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52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타원 72">
            <a:extLst>
              <a:ext uri="{FF2B5EF4-FFF2-40B4-BE49-F238E27FC236}">
                <a16:creationId xmlns:a16="http://schemas.microsoft.com/office/drawing/2014/main" id="{7536E96F-8C8C-4F46-B283-1E2068EE4D45}"/>
              </a:ext>
            </a:extLst>
          </p:cNvPr>
          <p:cNvSpPr/>
          <p:nvPr/>
        </p:nvSpPr>
        <p:spPr>
          <a:xfrm>
            <a:off x="9409000" y="2129618"/>
            <a:ext cx="1620000" cy="1620000"/>
          </a:xfrm>
          <a:prstGeom prst="ellipse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C072DE-2AAD-42AA-8BAE-93476CC35832}"/>
              </a:ext>
            </a:extLst>
          </p:cNvPr>
          <p:cNvSpPr txBox="1"/>
          <p:nvPr/>
        </p:nvSpPr>
        <p:spPr>
          <a:xfrm>
            <a:off x="2900822" y="843561"/>
            <a:ext cx="66000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한국인이 가장 많이 사용하는 음악 앱 </a:t>
            </a:r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ko-KR" altLang="en-US" sz="3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2CFD4-98FD-41A5-8D9F-FAF3844AA888}"/>
              </a:ext>
            </a:extLst>
          </p:cNvPr>
          <p:cNvSpPr txBox="1"/>
          <p:nvPr/>
        </p:nvSpPr>
        <p:spPr>
          <a:xfrm>
            <a:off x="3646053" y="1397559"/>
            <a:ext cx="534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한국인 만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세 이상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Android 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앱 사용자 추정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만 명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)_2021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년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A6F5F-4769-47AA-9BE9-CFDBFF093FCD}"/>
              </a:ext>
            </a:extLst>
          </p:cNvPr>
          <p:cNvSpPr txBox="1"/>
          <p:nvPr/>
        </p:nvSpPr>
        <p:spPr>
          <a:xfrm>
            <a:off x="1648164" y="1920378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510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81FDD5-FA39-45B6-A381-E14EAC0527E4}"/>
              </a:ext>
            </a:extLst>
          </p:cNvPr>
          <p:cNvCxnSpPr>
            <a:cxnSpLocks/>
          </p:cNvCxnSpPr>
          <p:nvPr/>
        </p:nvCxnSpPr>
        <p:spPr>
          <a:xfrm>
            <a:off x="1084741" y="6015530"/>
            <a:ext cx="10030299" cy="0"/>
          </a:xfrm>
          <a:prstGeom prst="line">
            <a:avLst/>
          </a:prstGeom>
          <a:ln w="19050">
            <a:solidFill>
              <a:srgbClr val="8DA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939254-C147-40F6-ABB8-6CBE7022476F}"/>
              </a:ext>
            </a:extLst>
          </p:cNvPr>
          <p:cNvSpPr/>
          <p:nvPr/>
        </p:nvSpPr>
        <p:spPr>
          <a:xfrm>
            <a:off x="1773588" y="2239335"/>
            <a:ext cx="459604" cy="3769191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0201D-2179-4038-BA41-DC27C02B6870}"/>
              </a:ext>
            </a:extLst>
          </p:cNvPr>
          <p:cNvSpPr txBox="1"/>
          <p:nvPr/>
        </p:nvSpPr>
        <p:spPr>
          <a:xfrm>
            <a:off x="2795314" y="3265382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261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D029946-AB5B-4CDE-BD74-0A60ED8383F4}"/>
              </a:ext>
            </a:extLst>
          </p:cNvPr>
          <p:cNvSpPr/>
          <p:nvPr/>
        </p:nvSpPr>
        <p:spPr>
          <a:xfrm>
            <a:off x="2921835" y="3586482"/>
            <a:ext cx="459604" cy="2442128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71DB01-3095-451E-82BE-3413734B84A7}"/>
              </a:ext>
            </a:extLst>
          </p:cNvPr>
          <p:cNvSpPr/>
          <p:nvPr/>
        </p:nvSpPr>
        <p:spPr>
          <a:xfrm>
            <a:off x="4072761" y="3657600"/>
            <a:ext cx="459604" cy="2366126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6B42D0-4F5B-4F31-B723-BD9AFEC1F66F}"/>
              </a:ext>
            </a:extLst>
          </p:cNvPr>
          <p:cNvSpPr/>
          <p:nvPr/>
        </p:nvSpPr>
        <p:spPr>
          <a:xfrm>
            <a:off x="5219911" y="4114800"/>
            <a:ext cx="459604" cy="1905918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B06BDA-2697-4F35-A422-404ABB610D32}"/>
              </a:ext>
            </a:extLst>
          </p:cNvPr>
          <p:cNvSpPr/>
          <p:nvPr/>
        </p:nvSpPr>
        <p:spPr>
          <a:xfrm>
            <a:off x="6367061" y="4754880"/>
            <a:ext cx="459604" cy="1265838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D183DB-4101-4279-80B2-CCD1CFFD3F0A}"/>
              </a:ext>
            </a:extLst>
          </p:cNvPr>
          <p:cNvSpPr/>
          <p:nvPr/>
        </p:nvSpPr>
        <p:spPr>
          <a:xfrm>
            <a:off x="7514211" y="5252720"/>
            <a:ext cx="459604" cy="772907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EB8FA68-13A2-4E9B-8DF4-0D42D27C0703}"/>
              </a:ext>
            </a:extLst>
          </p:cNvPr>
          <p:cNvSpPr/>
          <p:nvPr/>
        </p:nvSpPr>
        <p:spPr>
          <a:xfrm>
            <a:off x="8717574" y="5318760"/>
            <a:ext cx="459604" cy="704768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A102FE-DA74-47A3-A491-264AD3EF0847}"/>
              </a:ext>
            </a:extLst>
          </p:cNvPr>
          <p:cNvSpPr/>
          <p:nvPr/>
        </p:nvSpPr>
        <p:spPr>
          <a:xfrm>
            <a:off x="9887910" y="5394960"/>
            <a:ext cx="459604" cy="625483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0ECCB4-D80A-4C76-8E12-EC7993F3BC78}"/>
              </a:ext>
            </a:extLst>
          </p:cNvPr>
          <p:cNvSpPr txBox="1"/>
          <p:nvPr/>
        </p:nvSpPr>
        <p:spPr>
          <a:xfrm>
            <a:off x="5055658" y="3793144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162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2B7DC1-A7CA-4C6D-825D-F46A6639E013}"/>
              </a:ext>
            </a:extLst>
          </p:cNvPr>
          <p:cNvSpPr txBox="1"/>
          <p:nvPr/>
        </p:nvSpPr>
        <p:spPr>
          <a:xfrm>
            <a:off x="3946406" y="3338160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257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A61D5E-81EA-4DF0-930D-FBC0593E66A7}"/>
              </a:ext>
            </a:extLst>
          </p:cNvPr>
          <p:cNvSpPr txBox="1"/>
          <p:nvPr/>
        </p:nvSpPr>
        <p:spPr>
          <a:xfrm>
            <a:off x="6241637" y="4424804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87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69B914-63BD-409C-85C2-6FD9EAB8806E}"/>
              </a:ext>
            </a:extLst>
          </p:cNvPr>
          <p:cNvSpPr txBox="1"/>
          <p:nvPr/>
        </p:nvSpPr>
        <p:spPr>
          <a:xfrm>
            <a:off x="7394575" y="4927738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46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69820B-017A-4647-BAFD-BFC80DD9B687}"/>
              </a:ext>
            </a:extLst>
          </p:cNvPr>
          <p:cNvSpPr txBox="1"/>
          <p:nvPr/>
        </p:nvSpPr>
        <p:spPr>
          <a:xfrm>
            <a:off x="8592150" y="5000244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42</a:t>
            </a:r>
            <a:endParaRPr lang="ko-KR" altLang="en-US" sz="15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F6095B-8AE9-43DA-AC8B-D9DE9A8AD61B}"/>
              </a:ext>
            </a:extLst>
          </p:cNvPr>
          <p:cNvSpPr txBox="1"/>
          <p:nvPr/>
        </p:nvSpPr>
        <p:spPr>
          <a:xfrm>
            <a:off x="9762486" y="5071866"/>
            <a:ext cx="7104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37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2E230-17DE-49D9-AB0F-26CD96BF7F7C}"/>
              </a:ext>
            </a:extLst>
          </p:cNvPr>
          <p:cNvSpPr txBox="1"/>
          <p:nvPr/>
        </p:nvSpPr>
        <p:spPr>
          <a:xfrm>
            <a:off x="1543517" y="6471506"/>
            <a:ext cx="91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Melon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1E9BD1-1BB0-491A-9941-EE34A7FC587B}"/>
              </a:ext>
            </a:extLst>
          </p:cNvPr>
          <p:cNvSpPr txBox="1"/>
          <p:nvPr/>
        </p:nvSpPr>
        <p:spPr>
          <a:xfrm>
            <a:off x="2643204" y="6465405"/>
            <a:ext cx="1061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유튜브 뮤직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46AB6-B615-48DA-975A-7B7F8A732559}"/>
              </a:ext>
            </a:extLst>
          </p:cNvPr>
          <p:cNvSpPr txBox="1"/>
          <p:nvPr/>
        </p:nvSpPr>
        <p:spPr>
          <a:xfrm>
            <a:off x="3855254" y="6463523"/>
            <a:ext cx="892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지니 뮤직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712146-61B4-45B6-8D8E-0F106DFE942A}"/>
              </a:ext>
            </a:extLst>
          </p:cNvPr>
          <p:cNvSpPr txBox="1"/>
          <p:nvPr/>
        </p:nvSpPr>
        <p:spPr>
          <a:xfrm>
            <a:off x="5087005" y="6458779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Flo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977A1A-0DD0-420A-9236-638D44839112}"/>
              </a:ext>
            </a:extLst>
          </p:cNvPr>
          <p:cNvSpPr txBox="1"/>
          <p:nvPr/>
        </p:nvSpPr>
        <p:spPr>
          <a:xfrm>
            <a:off x="6003767" y="6452057"/>
            <a:ext cx="118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네이버 </a:t>
            </a:r>
            <a:r>
              <a:rPr lang="ko-KR" altLang="en-US" sz="12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바이브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FE38D-200C-4F56-A3DE-280B5EF93982}"/>
              </a:ext>
            </a:extLst>
          </p:cNvPr>
          <p:cNvSpPr txBox="1"/>
          <p:nvPr/>
        </p:nvSpPr>
        <p:spPr>
          <a:xfrm>
            <a:off x="7283308" y="6447355"/>
            <a:ext cx="1005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카카오 뮤직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33A5E0-44FD-4BDF-B55E-8172487F06D8}"/>
              </a:ext>
            </a:extLst>
          </p:cNvPr>
          <p:cNvSpPr txBox="1"/>
          <p:nvPr/>
        </p:nvSpPr>
        <p:spPr>
          <a:xfrm>
            <a:off x="8389001" y="6433439"/>
            <a:ext cx="111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Spotify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08ADA5-2703-46FB-A322-EADF57857A1E}"/>
              </a:ext>
            </a:extLst>
          </p:cNvPr>
          <p:cNvSpPr txBox="1"/>
          <p:nvPr/>
        </p:nvSpPr>
        <p:spPr>
          <a:xfrm>
            <a:off x="9792966" y="6447354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벅스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C7E87BB-ABB3-465B-B12D-7A8380DE8D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15565" r="13189" b="14174"/>
          <a:stretch/>
        </p:blipFill>
        <p:spPr>
          <a:xfrm>
            <a:off x="1813150" y="6068299"/>
            <a:ext cx="373367" cy="36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561A8B0-1999-453D-9BBE-57E9E42A13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27" y="6065380"/>
            <a:ext cx="373367" cy="3600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3BD0466-B155-4DF0-85B8-849923F5F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96" y="6086201"/>
            <a:ext cx="374400" cy="38530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4E5E2C-3B3A-440A-A71B-09FA1A3EB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19668" r="28730" b="18415"/>
          <a:stretch/>
        </p:blipFill>
        <p:spPr bwMode="auto">
          <a:xfrm>
            <a:off x="2974540" y="6085739"/>
            <a:ext cx="374400" cy="360115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AD8F62D-D0DA-43C5-B6E6-0F7B9D5A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52" y="6085739"/>
            <a:ext cx="374400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B5287B3-CEC9-48AF-A617-B9647B48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00" y="6065380"/>
            <a:ext cx="374400" cy="37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6">
            <a:extLst>
              <a:ext uri="{FF2B5EF4-FFF2-40B4-BE49-F238E27FC236}">
                <a16:creationId xmlns:a16="http://schemas.microsoft.com/office/drawing/2014/main" id="{C38A4E9A-B5CF-4CB6-A4C0-EDA709243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7277" r="71709" b="61738"/>
          <a:stretch/>
        </p:blipFill>
        <p:spPr bwMode="auto">
          <a:xfrm>
            <a:off x="7570723" y="6080497"/>
            <a:ext cx="374400" cy="37059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소스 이미지 보기">
            <a:extLst>
              <a:ext uri="{FF2B5EF4-FFF2-40B4-BE49-F238E27FC236}">
                <a16:creationId xmlns:a16="http://schemas.microsoft.com/office/drawing/2014/main" id="{060B085E-8EBF-4A1C-8087-DE0E3C725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18519" r="49296" b="18378"/>
          <a:stretch/>
        </p:blipFill>
        <p:spPr bwMode="auto">
          <a:xfrm>
            <a:off x="8755955" y="6074016"/>
            <a:ext cx="374400" cy="37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래픽 62" descr="헤드폰 단색으로 채워진">
            <a:extLst>
              <a:ext uri="{FF2B5EF4-FFF2-40B4-BE49-F238E27FC236}">
                <a16:creationId xmlns:a16="http://schemas.microsoft.com/office/drawing/2014/main" id="{51C4B2F3-C977-4A75-BBD9-41A843168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89000" y="2267879"/>
            <a:ext cx="1260000" cy="12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A37138-12BB-4CF1-A243-2CC4EFE3576D}"/>
              </a:ext>
            </a:extLst>
          </p:cNvPr>
          <p:cNvSpPr txBox="1"/>
          <p:nvPr/>
        </p:nvSpPr>
        <p:spPr>
          <a:xfrm>
            <a:off x="7305983" y="2768014"/>
            <a:ext cx="19741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총 </a:t>
            </a:r>
            <a:r>
              <a:rPr lang="en-US" altLang="ko-KR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1,402 </a:t>
            </a:r>
            <a:r>
              <a:rPr lang="ko-KR" altLang="en-US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만 명</a:t>
            </a:r>
          </a:p>
        </p:txBody>
      </p:sp>
    </p:spTree>
    <p:extLst>
      <p:ext uri="{BB962C8B-B14F-4D97-AF65-F5344CB8AC3E}">
        <p14:creationId xmlns:p14="http://schemas.microsoft.com/office/powerpoint/2010/main" val="363050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22867" y="2844224"/>
            <a:ext cx="27462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Q &amp; A</a:t>
            </a:r>
            <a:endParaRPr lang="ko-KR" altLang="en-US" sz="7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0F26-9D18-4FC3-853D-7FD91F19C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9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83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1FC52ADC-84EA-46CC-A1B7-26BD302BDB25}"/>
              </a:ext>
            </a:extLst>
          </p:cNvPr>
          <p:cNvSpPr txBox="1"/>
          <p:nvPr/>
        </p:nvSpPr>
        <p:spPr>
          <a:xfrm>
            <a:off x="387534" y="289526"/>
            <a:ext cx="2051976" cy="707886"/>
          </a:xfrm>
          <a:prstGeom prst="rect">
            <a:avLst/>
          </a:prstGeom>
          <a:solidFill>
            <a:srgbClr val="BCCBE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86C193-6ABD-4B22-9420-BE8B4448BD13}"/>
              </a:ext>
            </a:extLst>
          </p:cNvPr>
          <p:cNvSpPr/>
          <p:nvPr/>
        </p:nvSpPr>
        <p:spPr>
          <a:xfrm>
            <a:off x="578730" y="677279"/>
            <a:ext cx="11034540" cy="5931866"/>
          </a:xfrm>
          <a:prstGeom prst="rect">
            <a:avLst/>
          </a:prstGeom>
          <a:noFill/>
          <a:ln w="28575">
            <a:solidFill>
              <a:srgbClr val="8DA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78730" y="442987"/>
            <a:ext cx="2051976" cy="553998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참고 자료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26D6F1-3B1C-4C8F-8462-DB75A846CCB7}"/>
              </a:ext>
            </a:extLst>
          </p:cNvPr>
          <p:cNvSpPr txBox="1"/>
          <p:nvPr/>
        </p:nvSpPr>
        <p:spPr>
          <a:xfrm>
            <a:off x="2267380" y="1147667"/>
            <a:ext cx="2316660" cy="2077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아이콘 〮 사진</a:t>
            </a:r>
            <a:endParaRPr lang="en-US" altLang="ko-KR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Flaction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communication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Flaction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money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멜론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melon.com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7803660-A3CC-4399-A840-67A62037EF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56" y="5964823"/>
            <a:ext cx="1132453" cy="5041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221A3D-B080-4312-A2DD-00CA0D2C634D}"/>
              </a:ext>
            </a:extLst>
          </p:cNvPr>
          <p:cNvSpPr txBox="1"/>
          <p:nvPr/>
        </p:nvSpPr>
        <p:spPr>
          <a:xfrm>
            <a:off x="4775236" y="1240000"/>
            <a:ext cx="2654894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유튜브 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youtube.com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지니 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genie.co.kr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Flo: music-flo.com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네이버 </a:t>
            </a:r>
            <a:r>
              <a:rPr lang="ko-KR" altLang="en-US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바이브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vibe.naver.com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8B3EA-700A-484E-A463-684EE4E6F2EF}"/>
              </a:ext>
            </a:extLst>
          </p:cNvPr>
          <p:cNvSpPr txBox="1"/>
          <p:nvPr/>
        </p:nvSpPr>
        <p:spPr>
          <a:xfrm>
            <a:off x="7834912" y="1240000"/>
            <a:ext cx="2707793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카카오 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kakao.com/music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스포티파이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spotify.com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벅스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music.bugs.co.kr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애플뮤직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music.apple.com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BECFC-B527-4488-9EA7-515782C04445}"/>
              </a:ext>
            </a:extLst>
          </p:cNvPr>
          <p:cNvSpPr txBox="1"/>
          <p:nvPr/>
        </p:nvSpPr>
        <p:spPr>
          <a:xfrm>
            <a:off x="2267380" y="3448818"/>
            <a:ext cx="3531736" cy="2823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Spring: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 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spring.io/projects/spring-framework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Java: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java.com/ko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Mybatis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mybatis.org/mybatis-3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파이썬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python.org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오라클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www.oracle.com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2C919-2ABB-444F-870F-14280A72CD54}"/>
              </a:ext>
            </a:extLst>
          </p:cNvPr>
          <p:cNvSpPr txBox="1"/>
          <p:nvPr/>
        </p:nvSpPr>
        <p:spPr>
          <a:xfrm>
            <a:off x="7834912" y="3459450"/>
            <a:ext cx="2682145" cy="297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깃 허브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github.com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ERD 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클라우드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erdcloud.com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소스트리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sourcetreeapp.com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부트스트랩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getbootstrap.com</a:t>
            </a:r>
            <a:br>
              <a:rPr lang="en-US" altLang="ko-KR" sz="1400" b="0" i="0" u="none" strike="noStrike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altLang="ko-KR" sz="1400" b="0" i="0" u="none" strike="noStrike" dirty="0">
              <a:solidFill>
                <a:srgbClr val="2B538E"/>
              </a:solidFill>
              <a:effectLst/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자바스트립트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: 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.javascript.com</a:t>
            </a:r>
            <a:br>
              <a:rPr lang="en-US" altLang="ko-KR" sz="1400" b="0" i="0" u="sng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altLang="ko-KR" sz="1400" b="0" i="0" u="sng" dirty="0">
              <a:solidFill>
                <a:srgbClr val="2B538E"/>
              </a:solidFill>
              <a:effectLst/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ajax: developer.mozilla.org</a:t>
            </a:r>
          </a:p>
        </p:txBody>
      </p:sp>
    </p:spTree>
    <p:extLst>
      <p:ext uri="{BB962C8B-B14F-4D97-AF65-F5344CB8AC3E}">
        <p14:creationId xmlns:p14="http://schemas.microsoft.com/office/powerpoint/2010/main" val="2928785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EF3C7-5535-4204-A7E3-EAE1967A36AA}"/>
              </a:ext>
            </a:extLst>
          </p:cNvPr>
          <p:cNvSpPr/>
          <p:nvPr/>
        </p:nvSpPr>
        <p:spPr>
          <a:xfrm>
            <a:off x="578730" y="677279"/>
            <a:ext cx="11034540" cy="5931866"/>
          </a:xfrm>
          <a:prstGeom prst="rect">
            <a:avLst/>
          </a:prstGeom>
          <a:noFill/>
          <a:ln w="28575">
            <a:solidFill>
              <a:srgbClr val="8DA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C52ADC-84EA-46CC-A1B7-26BD302BDB25}"/>
              </a:ext>
            </a:extLst>
          </p:cNvPr>
          <p:cNvSpPr txBox="1"/>
          <p:nvPr/>
        </p:nvSpPr>
        <p:spPr>
          <a:xfrm>
            <a:off x="387534" y="289526"/>
            <a:ext cx="2051976" cy="707886"/>
          </a:xfrm>
          <a:prstGeom prst="rect">
            <a:avLst/>
          </a:prstGeom>
          <a:solidFill>
            <a:srgbClr val="BCCBE2"/>
          </a:solidFill>
        </p:spPr>
        <p:txBody>
          <a:bodyPr wrap="square" rtlCol="0">
            <a:spAutoFit/>
          </a:bodyPr>
          <a:lstStyle/>
          <a:p>
            <a:pPr algn="ctr"/>
            <a:endParaRPr lang="ko-KR" altLang="en-US" sz="4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730" y="442987"/>
            <a:ext cx="2051976" cy="553998"/>
          </a:xfrm>
          <a:prstGeom prst="rect">
            <a:avLst/>
          </a:prstGeom>
          <a:solidFill>
            <a:srgbClr val="8DA7C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참고 자료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439D6-DD48-4E23-A3D1-8205F8D4810E}"/>
              </a:ext>
            </a:extLst>
          </p:cNvPr>
          <p:cNvSpPr txBox="1"/>
          <p:nvPr/>
        </p:nvSpPr>
        <p:spPr>
          <a:xfrm>
            <a:off x="1375039" y="1342150"/>
            <a:ext cx="4791696" cy="4726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2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자료</a:t>
            </a:r>
            <a:endParaRPr lang="en-US" altLang="ko-KR" sz="2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(</a:t>
            </a:r>
            <a:r>
              <a:rPr lang="ko-KR" altLang="en-US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동아일보</a:t>
            </a: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)</a:t>
            </a:r>
          </a:p>
          <a:p>
            <a:r>
              <a:rPr lang="ko-KR" altLang="en-US" sz="1400" b="0" i="0" dirty="0" err="1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와이즈앱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·</a:t>
            </a:r>
            <a:r>
              <a:rPr lang="ko-KR" altLang="en-US" sz="1400" b="0" i="0" dirty="0" err="1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와이즈리테일</a:t>
            </a: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_</a:t>
            </a:r>
            <a:r>
              <a:rPr lang="ko-KR" altLang="en-US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한국인이 가장 많이 사용하는 음악 앱</a:t>
            </a:r>
            <a:endParaRPr lang="en-US" altLang="ko-KR" sz="1400" b="0" i="0" dirty="0">
              <a:solidFill>
                <a:srgbClr val="2B538E"/>
              </a:solidFill>
              <a:effectLst/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(</a:t>
            </a:r>
            <a:r>
              <a:rPr lang="ko-KR" altLang="en-US" sz="1400" dirty="0" err="1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한국콘텐츠진흥원</a:t>
            </a: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)</a:t>
            </a:r>
          </a:p>
          <a:p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2021 </a:t>
            </a:r>
            <a:r>
              <a:rPr lang="ko-KR" altLang="en-US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음악이용자 실태조사</a:t>
            </a: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.pdf</a:t>
            </a:r>
          </a:p>
          <a:p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(</a:t>
            </a:r>
            <a:r>
              <a:rPr lang="ko-KR" altLang="en-US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멜론</a:t>
            </a: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)</a:t>
            </a:r>
          </a:p>
          <a:p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melon.com</a:t>
            </a:r>
          </a:p>
          <a:p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(</a:t>
            </a:r>
            <a:r>
              <a:rPr lang="ko-KR" altLang="en-US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유튜브 뮤직</a:t>
            </a:r>
            <a:r>
              <a:rPr lang="en-US" altLang="ko-KR" sz="1400" dirty="0"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</a:rPr>
              <a:t>)</a:t>
            </a: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youtube.com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지니 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b="0" i="0" dirty="0">
                <a:solidFill>
                  <a:srgbClr val="2B538E"/>
                </a:solidFill>
                <a:effectLst/>
                <a:latin typeface="페이북 Medium" panose="00000600000000000000" pitchFamily="2" charset="-127"/>
                <a:ea typeface="페이북 Medium" panose="00000600000000000000" pitchFamily="2" charset="-127"/>
              </a:rPr>
              <a:t>genie.co.kr</a:t>
            </a:r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endParaRPr lang="en-US" altLang="ko-KR" sz="1400" dirty="0"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(Flo)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music-flo.com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232A11-F03A-4A02-9B55-1C027A6D16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56" y="5964823"/>
            <a:ext cx="1132453" cy="504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E63394-9F60-4004-922F-6EB2837FAA2A}"/>
              </a:ext>
            </a:extLst>
          </p:cNvPr>
          <p:cNvSpPr txBox="1"/>
          <p:nvPr/>
        </p:nvSpPr>
        <p:spPr>
          <a:xfrm>
            <a:off x="6963044" y="1796275"/>
            <a:ext cx="3765207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네이버 </a:t>
            </a:r>
            <a:r>
              <a:rPr lang="ko-KR" altLang="en-US" sz="1400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바이브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vibe.naver.com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카카오 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kakao.com/music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스포티파이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spotify.com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벅스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music.bugs.co.kr</a:t>
            </a:r>
          </a:p>
          <a:p>
            <a:pPr>
              <a:spcBef>
                <a:spcPts val="500"/>
              </a:spcBef>
            </a:pPr>
            <a:endParaRPr lang="en-US" altLang="ko-KR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2B538E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Light" panose="00000300000000000000" pitchFamily="50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애플뮤직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)</a:t>
            </a:r>
          </a:p>
          <a:p>
            <a:pPr>
              <a:spcBef>
                <a:spcPts val="500"/>
              </a:spcBef>
            </a:pP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2B538E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Light" panose="00000300000000000000" pitchFamily="50" charset="-127"/>
              </a:rPr>
              <a:t>music.apple.com</a:t>
            </a:r>
          </a:p>
        </p:txBody>
      </p:sp>
    </p:spTree>
    <p:extLst>
      <p:ext uri="{BB962C8B-B14F-4D97-AF65-F5344CB8AC3E}">
        <p14:creationId xmlns:p14="http://schemas.microsoft.com/office/powerpoint/2010/main" val="2110886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A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22C46DC-E011-4EE4-87AC-6616640AF06C}"/>
              </a:ext>
            </a:extLst>
          </p:cNvPr>
          <p:cNvSpPr txBox="1"/>
          <p:nvPr/>
        </p:nvSpPr>
        <p:spPr>
          <a:xfrm>
            <a:off x="3609582" y="2844224"/>
            <a:ext cx="49728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Bold" panose="00000800000000000000" pitchFamily="50" charset="-127"/>
              </a:rPr>
              <a:t>Thank You</a:t>
            </a:r>
            <a:endParaRPr lang="ko-KR" altLang="en-US" sz="70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6D712C-32E0-40D8-BFF2-359435344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9" y="6177542"/>
            <a:ext cx="12131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DE482-28E8-4057-BD5C-BD41D0EED311}"/>
              </a:ext>
            </a:extLst>
          </p:cNvPr>
          <p:cNvSpPr txBox="1"/>
          <p:nvPr/>
        </p:nvSpPr>
        <p:spPr>
          <a:xfrm>
            <a:off x="4487171" y="882293"/>
            <a:ext cx="315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음악 이용 빈도 </a:t>
            </a:r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ko-KR" altLang="en-US" sz="3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E8EF8-F143-4D41-B7B3-282FCB3E7ACA}"/>
              </a:ext>
            </a:extLst>
          </p:cNvPr>
          <p:cNvSpPr txBox="1"/>
          <p:nvPr/>
        </p:nvSpPr>
        <p:spPr>
          <a:xfrm>
            <a:off x="7225118" y="1095028"/>
            <a:ext cx="1506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_</a:t>
            </a:r>
            <a:r>
              <a:rPr lang="ko-KR" altLang="en-US" sz="1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전체 단위</a:t>
            </a:r>
            <a:r>
              <a:rPr lang="en-US" altLang="ko-KR" sz="14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: %</a:t>
            </a:r>
            <a:endParaRPr lang="ko-KR" altLang="en-US" sz="14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48AFF-65AA-49B6-8A2A-5AD83F4F4EC7}"/>
              </a:ext>
            </a:extLst>
          </p:cNvPr>
          <p:cNvSpPr txBox="1"/>
          <p:nvPr/>
        </p:nvSpPr>
        <p:spPr>
          <a:xfrm>
            <a:off x="184518" y="5584746"/>
            <a:ext cx="1874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2019</a:t>
            </a:r>
            <a:r>
              <a:rPr lang="ko-KR" altLang="en-US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년</a:t>
            </a:r>
            <a:endParaRPr lang="en-US" altLang="ko-KR" sz="16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유효 표본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=3000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명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5CB337-BD72-4EA5-9734-AFAFA3CE05F7}"/>
              </a:ext>
            </a:extLst>
          </p:cNvPr>
          <p:cNvSpPr/>
          <p:nvPr/>
        </p:nvSpPr>
        <p:spPr>
          <a:xfrm>
            <a:off x="2118753" y="2803867"/>
            <a:ext cx="9453162" cy="676081"/>
          </a:xfrm>
          <a:prstGeom prst="round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933CBB-4910-414D-96E5-6D1DC21F584B}"/>
              </a:ext>
            </a:extLst>
          </p:cNvPr>
          <p:cNvSpPr/>
          <p:nvPr/>
        </p:nvSpPr>
        <p:spPr>
          <a:xfrm>
            <a:off x="2128585" y="2803866"/>
            <a:ext cx="3986590" cy="676081"/>
          </a:xfrm>
          <a:prstGeom prst="round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F49CA2-C111-4AB7-9FE1-D53CFF0A7C2E}"/>
              </a:ext>
            </a:extLst>
          </p:cNvPr>
          <p:cNvSpPr/>
          <p:nvPr/>
        </p:nvSpPr>
        <p:spPr>
          <a:xfrm>
            <a:off x="4328518" y="2803866"/>
            <a:ext cx="2288101" cy="676081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233CF-1A5E-4133-872B-D4B1A3A44A42}"/>
              </a:ext>
            </a:extLst>
          </p:cNvPr>
          <p:cNvSpPr txBox="1"/>
          <p:nvPr/>
        </p:nvSpPr>
        <p:spPr>
          <a:xfrm>
            <a:off x="3970027" y="2898915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51.7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5F610-3074-45AA-85F6-B836E8A09FEB}"/>
              </a:ext>
            </a:extLst>
          </p:cNvPr>
          <p:cNvSpPr/>
          <p:nvPr/>
        </p:nvSpPr>
        <p:spPr>
          <a:xfrm>
            <a:off x="8210763" y="2805497"/>
            <a:ext cx="1345701" cy="676081"/>
          </a:xfrm>
          <a:prstGeom prst="rect">
            <a:avLst/>
          </a:prstGeom>
          <a:solidFill>
            <a:srgbClr val="43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BE599-74C8-4E31-B17D-A6F0EA3F6F36}"/>
              </a:ext>
            </a:extLst>
          </p:cNvPr>
          <p:cNvSpPr txBox="1"/>
          <p:nvPr/>
        </p:nvSpPr>
        <p:spPr>
          <a:xfrm>
            <a:off x="6975110" y="2898915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19.7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41F28-87B8-4385-9517-2032842344F5}"/>
              </a:ext>
            </a:extLst>
          </p:cNvPr>
          <p:cNvSpPr txBox="1"/>
          <p:nvPr/>
        </p:nvSpPr>
        <p:spPr>
          <a:xfrm>
            <a:off x="8439242" y="2898914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16.9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27922-A581-401E-8D19-D8EF20F4EC40}"/>
              </a:ext>
            </a:extLst>
          </p:cNvPr>
          <p:cNvSpPr/>
          <p:nvPr/>
        </p:nvSpPr>
        <p:spPr>
          <a:xfrm>
            <a:off x="9556464" y="2805496"/>
            <a:ext cx="877163" cy="676081"/>
          </a:xfrm>
          <a:prstGeom prst="rect">
            <a:avLst/>
          </a:prstGeom>
          <a:solidFill>
            <a:srgbClr val="6C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ACFED-2E5E-4FD5-BAD2-FD1C09394D36}"/>
              </a:ext>
            </a:extLst>
          </p:cNvPr>
          <p:cNvSpPr txBox="1"/>
          <p:nvPr/>
        </p:nvSpPr>
        <p:spPr>
          <a:xfrm>
            <a:off x="9666742" y="2898914"/>
            <a:ext cx="6719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6.8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6C6F0B-7E17-416B-BA88-C4DC62705FB8}"/>
              </a:ext>
            </a:extLst>
          </p:cNvPr>
          <p:cNvSpPr/>
          <p:nvPr/>
        </p:nvSpPr>
        <p:spPr>
          <a:xfrm>
            <a:off x="10433627" y="2808591"/>
            <a:ext cx="633507" cy="676081"/>
          </a:xfrm>
          <a:prstGeom prst="rect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36AB6-2920-4778-B795-D201F7418E0A}"/>
              </a:ext>
            </a:extLst>
          </p:cNvPr>
          <p:cNvSpPr txBox="1"/>
          <p:nvPr/>
        </p:nvSpPr>
        <p:spPr>
          <a:xfrm>
            <a:off x="10433627" y="2914303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2.8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01E84D8-5E4D-473E-A36E-067632C66A02}"/>
              </a:ext>
            </a:extLst>
          </p:cNvPr>
          <p:cNvSpPr/>
          <p:nvPr/>
        </p:nvSpPr>
        <p:spPr>
          <a:xfrm>
            <a:off x="11186386" y="2803183"/>
            <a:ext cx="395361" cy="6767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8ACDA7-365A-40FA-99BD-8E196C4D3E61}"/>
              </a:ext>
            </a:extLst>
          </p:cNvPr>
          <p:cNvSpPr/>
          <p:nvPr/>
        </p:nvSpPr>
        <p:spPr>
          <a:xfrm>
            <a:off x="11067134" y="2803866"/>
            <a:ext cx="230655" cy="6760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EE5AF-A1FF-4CF0-BC27-C80A3DDA7EF1}"/>
              </a:ext>
            </a:extLst>
          </p:cNvPr>
          <p:cNvSpPr txBox="1"/>
          <p:nvPr/>
        </p:nvSpPr>
        <p:spPr>
          <a:xfrm>
            <a:off x="11033314" y="2914452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2.1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3800891F-BEB0-4086-9201-508EE2BA55D9}"/>
              </a:ext>
            </a:extLst>
          </p:cNvPr>
          <p:cNvSpPr/>
          <p:nvPr/>
        </p:nvSpPr>
        <p:spPr>
          <a:xfrm>
            <a:off x="2128585" y="4091223"/>
            <a:ext cx="9453162" cy="676081"/>
          </a:xfrm>
          <a:prstGeom prst="round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DE64408-B5E9-44EC-ACA8-FF11EC0ABFAF}"/>
              </a:ext>
            </a:extLst>
          </p:cNvPr>
          <p:cNvSpPr/>
          <p:nvPr/>
        </p:nvSpPr>
        <p:spPr>
          <a:xfrm>
            <a:off x="2138417" y="4091222"/>
            <a:ext cx="3986590" cy="676081"/>
          </a:xfrm>
          <a:prstGeom prst="round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D78145E-F6D7-49F1-AB2C-13D4480E4EE2}"/>
              </a:ext>
            </a:extLst>
          </p:cNvPr>
          <p:cNvSpPr/>
          <p:nvPr/>
        </p:nvSpPr>
        <p:spPr>
          <a:xfrm>
            <a:off x="4338351" y="4091222"/>
            <a:ext cx="2148594" cy="676081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2B9C141-F03E-417A-AE9C-4AA11B3DB9AE}"/>
              </a:ext>
            </a:extLst>
          </p:cNvPr>
          <p:cNvSpPr txBox="1"/>
          <p:nvPr/>
        </p:nvSpPr>
        <p:spPr>
          <a:xfrm>
            <a:off x="3979859" y="4186271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53.8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214867B-8EB4-458B-8700-61398D57EA37}"/>
              </a:ext>
            </a:extLst>
          </p:cNvPr>
          <p:cNvSpPr/>
          <p:nvPr/>
        </p:nvSpPr>
        <p:spPr>
          <a:xfrm>
            <a:off x="8220595" y="4092853"/>
            <a:ext cx="1345701" cy="676081"/>
          </a:xfrm>
          <a:prstGeom prst="rect">
            <a:avLst/>
          </a:prstGeom>
          <a:solidFill>
            <a:srgbClr val="43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6102E0-2CDE-4D4B-BB62-39AA077EB31F}"/>
              </a:ext>
            </a:extLst>
          </p:cNvPr>
          <p:cNvSpPr txBox="1"/>
          <p:nvPr/>
        </p:nvSpPr>
        <p:spPr>
          <a:xfrm>
            <a:off x="6984942" y="4186271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21.0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245A40-2A49-4B12-B216-D4F85097E9D3}"/>
              </a:ext>
            </a:extLst>
          </p:cNvPr>
          <p:cNvSpPr txBox="1"/>
          <p:nvPr/>
        </p:nvSpPr>
        <p:spPr>
          <a:xfrm>
            <a:off x="8449074" y="4186270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14.3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1A7105-6A7D-4C3F-976D-54C63F8C3020}"/>
              </a:ext>
            </a:extLst>
          </p:cNvPr>
          <p:cNvSpPr/>
          <p:nvPr/>
        </p:nvSpPr>
        <p:spPr>
          <a:xfrm>
            <a:off x="9566296" y="4092852"/>
            <a:ext cx="877163" cy="676081"/>
          </a:xfrm>
          <a:prstGeom prst="rect">
            <a:avLst/>
          </a:prstGeom>
          <a:solidFill>
            <a:srgbClr val="6C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18C391-CFC0-4C75-8823-7679DE9767B3}"/>
              </a:ext>
            </a:extLst>
          </p:cNvPr>
          <p:cNvSpPr txBox="1"/>
          <p:nvPr/>
        </p:nvSpPr>
        <p:spPr>
          <a:xfrm>
            <a:off x="9676574" y="4186270"/>
            <a:ext cx="6719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7.1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0DA91B-B067-4599-8A1A-6CF771F359D0}"/>
              </a:ext>
            </a:extLst>
          </p:cNvPr>
          <p:cNvSpPr/>
          <p:nvPr/>
        </p:nvSpPr>
        <p:spPr>
          <a:xfrm>
            <a:off x="10443459" y="4095947"/>
            <a:ext cx="633507" cy="676081"/>
          </a:xfrm>
          <a:prstGeom prst="rect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A6A9F0-C11C-4BA8-B218-338C00E1B237}"/>
              </a:ext>
            </a:extLst>
          </p:cNvPr>
          <p:cNvSpPr txBox="1"/>
          <p:nvPr/>
        </p:nvSpPr>
        <p:spPr>
          <a:xfrm>
            <a:off x="10443459" y="4201659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2.0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8ADF6C-662C-4CA8-8597-4A9671E99A18}"/>
              </a:ext>
            </a:extLst>
          </p:cNvPr>
          <p:cNvSpPr/>
          <p:nvPr/>
        </p:nvSpPr>
        <p:spPr>
          <a:xfrm>
            <a:off x="11196218" y="4090539"/>
            <a:ext cx="395361" cy="6767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5EAAB6A-DB21-478C-9929-8FC745A8D68D}"/>
              </a:ext>
            </a:extLst>
          </p:cNvPr>
          <p:cNvSpPr/>
          <p:nvPr/>
        </p:nvSpPr>
        <p:spPr>
          <a:xfrm>
            <a:off x="11076966" y="4091222"/>
            <a:ext cx="230655" cy="6760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03830D-3999-4525-A4C2-0E7BFA36582A}"/>
              </a:ext>
            </a:extLst>
          </p:cNvPr>
          <p:cNvSpPr txBox="1"/>
          <p:nvPr/>
        </p:nvSpPr>
        <p:spPr>
          <a:xfrm>
            <a:off x="11012603" y="4201659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1.9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AEB97A0-E076-4421-83B8-4E0E785C5771}"/>
              </a:ext>
            </a:extLst>
          </p:cNvPr>
          <p:cNvSpPr/>
          <p:nvPr/>
        </p:nvSpPr>
        <p:spPr>
          <a:xfrm>
            <a:off x="2128585" y="5474310"/>
            <a:ext cx="9453162" cy="676081"/>
          </a:xfrm>
          <a:prstGeom prst="round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112C528-525F-4CDE-953F-28FC71A924EB}"/>
              </a:ext>
            </a:extLst>
          </p:cNvPr>
          <p:cNvSpPr/>
          <p:nvPr/>
        </p:nvSpPr>
        <p:spPr>
          <a:xfrm>
            <a:off x="2138417" y="5474309"/>
            <a:ext cx="3986590" cy="676081"/>
          </a:xfrm>
          <a:prstGeom prst="round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A95C4AC-74FB-4ABE-80C1-65051CE293E3}"/>
              </a:ext>
            </a:extLst>
          </p:cNvPr>
          <p:cNvSpPr/>
          <p:nvPr/>
        </p:nvSpPr>
        <p:spPr>
          <a:xfrm>
            <a:off x="4338350" y="5474309"/>
            <a:ext cx="2288101" cy="676081"/>
          </a:xfrm>
          <a:prstGeom prst="rect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710FEE-1165-442F-B3C8-99D0070E5748}"/>
              </a:ext>
            </a:extLst>
          </p:cNvPr>
          <p:cNvSpPr txBox="1"/>
          <p:nvPr/>
        </p:nvSpPr>
        <p:spPr>
          <a:xfrm>
            <a:off x="3979859" y="5569358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50.9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678FC9E-3DE4-4F75-9794-29423B868205}"/>
              </a:ext>
            </a:extLst>
          </p:cNvPr>
          <p:cNvSpPr/>
          <p:nvPr/>
        </p:nvSpPr>
        <p:spPr>
          <a:xfrm>
            <a:off x="8220595" y="5475940"/>
            <a:ext cx="1345701" cy="676081"/>
          </a:xfrm>
          <a:prstGeom prst="rect">
            <a:avLst/>
          </a:prstGeom>
          <a:solidFill>
            <a:srgbClr val="43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0BA93E8-289D-4A17-8443-78E007062E77}"/>
              </a:ext>
            </a:extLst>
          </p:cNvPr>
          <p:cNvSpPr txBox="1"/>
          <p:nvPr/>
        </p:nvSpPr>
        <p:spPr>
          <a:xfrm>
            <a:off x="6984942" y="5569358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19.5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A1F542A-D86A-4B38-A7B3-C378499A04E4}"/>
              </a:ext>
            </a:extLst>
          </p:cNvPr>
          <p:cNvSpPr txBox="1"/>
          <p:nvPr/>
        </p:nvSpPr>
        <p:spPr>
          <a:xfrm>
            <a:off x="8449074" y="5569357"/>
            <a:ext cx="8771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16.4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74B991E-DB2F-4788-925A-D545F90D761F}"/>
              </a:ext>
            </a:extLst>
          </p:cNvPr>
          <p:cNvSpPr/>
          <p:nvPr/>
        </p:nvSpPr>
        <p:spPr>
          <a:xfrm>
            <a:off x="9566296" y="5475939"/>
            <a:ext cx="877163" cy="676081"/>
          </a:xfrm>
          <a:prstGeom prst="rect">
            <a:avLst/>
          </a:prstGeom>
          <a:solidFill>
            <a:srgbClr val="6C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68D737B-67E4-4EE1-A23E-D8382072F6CC}"/>
              </a:ext>
            </a:extLst>
          </p:cNvPr>
          <p:cNvSpPr txBox="1"/>
          <p:nvPr/>
        </p:nvSpPr>
        <p:spPr>
          <a:xfrm>
            <a:off x="9676574" y="5569357"/>
            <a:ext cx="6719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7.5</a:t>
            </a:r>
            <a:endParaRPr lang="ko-KR" altLang="en-US" sz="25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76B4D54-F47A-4E3A-BDAA-B8939D99C0F5}"/>
              </a:ext>
            </a:extLst>
          </p:cNvPr>
          <p:cNvSpPr/>
          <p:nvPr/>
        </p:nvSpPr>
        <p:spPr>
          <a:xfrm>
            <a:off x="10443459" y="5479034"/>
            <a:ext cx="633507" cy="676081"/>
          </a:xfrm>
          <a:prstGeom prst="rect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A6BD19-8665-4920-B4FA-5B56758A4BB7}"/>
              </a:ext>
            </a:extLst>
          </p:cNvPr>
          <p:cNvSpPr txBox="1"/>
          <p:nvPr/>
        </p:nvSpPr>
        <p:spPr>
          <a:xfrm>
            <a:off x="10443459" y="5584746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2.8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94A37AEF-BDE6-4C98-BC94-5E1775D9A5E8}"/>
              </a:ext>
            </a:extLst>
          </p:cNvPr>
          <p:cNvSpPr/>
          <p:nvPr/>
        </p:nvSpPr>
        <p:spPr>
          <a:xfrm>
            <a:off x="11196218" y="5473626"/>
            <a:ext cx="395361" cy="67676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A02841D-E500-4359-AB52-7FAF49723BB6}"/>
              </a:ext>
            </a:extLst>
          </p:cNvPr>
          <p:cNvSpPr/>
          <p:nvPr/>
        </p:nvSpPr>
        <p:spPr>
          <a:xfrm>
            <a:off x="11076966" y="5474309"/>
            <a:ext cx="230655" cy="67608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2DB2AD-F106-4356-8922-C282704BA272}"/>
              </a:ext>
            </a:extLst>
          </p:cNvPr>
          <p:cNvSpPr txBox="1"/>
          <p:nvPr/>
        </p:nvSpPr>
        <p:spPr>
          <a:xfrm>
            <a:off x="11033313" y="5584746"/>
            <a:ext cx="6335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2.9</a:t>
            </a:r>
            <a:endParaRPr lang="ko-KR" altLang="en-US" sz="23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090E440-FC16-4170-988B-6D81C8A6097D}"/>
              </a:ext>
            </a:extLst>
          </p:cNvPr>
          <p:cNvSpPr/>
          <p:nvPr/>
        </p:nvSpPr>
        <p:spPr>
          <a:xfrm>
            <a:off x="472655" y="1909935"/>
            <a:ext cx="360000" cy="360000"/>
          </a:xfrm>
          <a:prstGeom prst="ellipse">
            <a:avLst/>
          </a:prstGeom>
          <a:solidFill>
            <a:srgbClr val="678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571CDF6-A7B8-45E9-A2C6-81A9F00A39AB}"/>
              </a:ext>
            </a:extLst>
          </p:cNvPr>
          <p:cNvSpPr/>
          <p:nvPr/>
        </p:nvSpPr>
        <p:spPr>
          <a:xfrm>
            <a:off x="1977693" y="1917870"/>
            <a:ext cx="360000" cy="360000"/>
          </a:xfrm>
          <a:prstGeom prst="ellipse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7AC1DF6C-5645-4D58-A361-8233063FD3A2}"/>
              </a:ext>
            </a:extLst>
          </p:cNvPr>
          <p:cNvSpPr/>
          <p:nvPr/>
        </p:nvSpPr>
        <p:spPr>
          <a:xfrm>
            <a:off x="3908430" y="1916970"/>
            <a:ext cx="360000" cy="360000"/>
          </a:xfrm>
          <a:prstGeom prst="ellipse">
            <a:avLst/>
          </a:prstGeom>
          <a:solidFill>
            <a:srgbClr val="436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CC24AD17-F14E-47C1-8FFF-796F65F9DDD2}"/>
              </a:ext>
            </a:extLst>
          </p:cNvPr>
          <p:cNvSpPr/>
          <p:nvPr/>
        </p:nvSpPr>
        <p:spPr>
          <a:xfrm>
            <a:off x="6052364" y="1945792"/>
            <a:ext cx="360000" cy="360000"/>
          </a:xfrm>
          <a:prstGeom prst="ellipse">
            <a:avLst/>
          </a:prstGeom>
          <a:solidFill>
            <a:srgbClr val="6C9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BAE0DB-AC3E-4F67-8F18-34C912DCC95D}"/>
              </a:ext>
            </a:extLst>
          </p:cNvPr>
          <p:cNvSpPr/>
          <p:nvPr/>
        </p:nvSpPr>
        <p:spPr>
          <a:xfrm>
            <a:off x="8067808" y="1926992"/>
            <a:ext cx="360000" cy="360000"/>
          </a:xfrm>
          <a:prstGeom prst="ellipse">
            <a:avLst/>
          </a:prstGeom>
          <a:solidFill>
            <a:srgbClr val="BC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CB77983-577D-4E6C-8501-A640A5BAB597}"/>
              </a:ext>
            </a:extLst>
          </p:cNvPr>
          <p:cNvSpPr/>
          <p:nvPr/>
        </p:nvSpPr>
        <p:spPr>
          <a:xfrm>
            <a:off x="9903252" y="1924220"/>
            <a:ext cx="360000" cy="360000"/>
          </a:xfrm>
          <a:prstGeom prst="ellipse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A8B5BAD-CDF1-4137-BCF4-16F5D87F70D8}"/>
              </a:ext>
            </a:extLst>
          </p:cNvPr>
          <p:cNvSpPr txBox="1"/>
          <p:nvPr/>
        </p:nvSpPr>
        <p:spPr>
          <a:xfrm>
            <a:off x="657901" y="1944290"/>
            <a:ext cx="1362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거의 매일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EDD82F4-7E9E-42EA-AB5F-AF9EA65409FC}"/>
              </a:ext>
            </a:extLst>
          </p:cNvPr>
          <p:cNvSpPr txBox="1"/>
          <p:nvPr/>
        </p:nvSpPr>
        <p:spPr>
          <a:xfrm>
            <a:off x="2217019" y="1968563"/>
            <a:ext cx="164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일주일에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3~4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번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8B3452-3DF4-48A4-8DF1-507517A1712C}"/>
              </a:ext>
            </a:extLst>
          </p:cNvPr>
          <p:cNvSpPr txBox="1"/>
          <p:nvPr/>
        </p:nvSpPr>
        <p:spPr>
          <a:xfrm>
            <a:off x="4200429" y="1966686"/>
            <a:ext cx="164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일주일에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1~2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7E35C5-5E4A-4E31-858D-5A8732ABEADF}"/>
              </a:ext>
            </a:extLst>
          </p:cNvPr>
          <p:cNvSpPr txBox="1"/>
          <p:nvPr/>
        </p:nvSpPr>
        <p:spPr>
          <a:xfrm>
            <a:off x="6327851" y="1971903"/>
            <a:ext cx="164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개월에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2~3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번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167B69E-0EA3-4DDE-84CD-06701A0B8E5A}"/>
              </a:ext>
            </a:extLst>
          </p:cNvPr>
          <p:cNvSpPr txBox="1"/>
          <p:nvPr/>
        </p:nvSpPr>
        <p:spPr>
          <a:xfrm>
            <a:off x="8263312" y="1965494"/>
            <a:ext cx="164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개월에 한 번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1A1B9DD-63B0-4C36-B2C8-24496242E102}"/>
              </a:ext>
            </a:extLst>
          </p:cNvPr>
          <p:cNvSpPr txBox="1"/>
          <p:nvPr/>
        </p:nvSpPr>
        <p:spPr>
          <a:xfrm>
            <a:off x="10284965" y="1978863"/>
            <a:ext cx="1645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2~3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개월에 한 번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AFB8F2-042C-47ED-B5D6-E31CC702AAE5}"/>
              </a:ext>
            </a:extLst>
          </p:cNvPr>
          <p:cNvSpPr txBox="1"/>
          <p:nvPr/>
        </p:nvSpPr>
        <p:spPr>
          <a:xfrm>
            <a:off x="147738" y="4186270"/>
            <a:ext cx="1874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2020</a:t>
            </a:r>
            <a:r>
              <a:rPr lang="ko-KR" altLang="en-US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년</a:t>
            </a:r>
            <a:endParaRPr lang="en-US" altLang="ko-KR" sz="16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유효 표본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=3000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명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31517A-D505-42AA-BCC8-AD569E6C422A}"/>
              </a:ext>
            </a:extLst>
          </p:cNvPr>
          <p:cNvSpPr txBox="1"/>
          <p:nvPr/>
        </p:nvSpPr>
        <p:spPr>
          <a:xfrm>
            <a:off x="184253" y="2879783"/>
            <a:ext cx="18748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2021</a:t>
            </a:r>
            <a:r>
              <a:rPr lang="ko-KR" altLang="en-US" sz="16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년</a:t>
            </a:r>
            <a:endParaRPr lang="en-US" altLang="ko-KR" sz="16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Bold" panose="00000800000000000000" pitchFamily="2" charset="-127"/>
              <a:ea typeface="페이북 Bold" panose="000008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3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유효 표본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=3200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명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)</a:t>
            </a:r>
            <a:endParaRPr lang="ko-KR" altLang="en-US" sz="14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Light" panose="00000300000000000000" pitchFamily="2" charset="-127"/>
              <a:ea typeface="페이북 Light" panose="000003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F8F6E01-297E-4D15-A871-4CD7C27BFB5F}"/>
              </a:ext>
            </a:extLst>
          </p:cNvPr>
          <p:cNvSpPr txBox="1"/>
          <p:nvPr/>
        </p:nvSpPr>
        <p:spPr>
          <a:xfrm>
            <a:off x="5212064" y="1398828"/>
            <a:ext cx="1914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연령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만 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세</a:t>
            </a:r>
            <a:r>
              <a:rPr lang="en-US" altLang="ko-KR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~69</a:t>
            </a:r>
            <a:r>
              <a:rPr lang="ko-KR" altLang="en-US" sz="14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Light" panose="00000300000000000000" pitchFamily="2" charset="-127"/>
                <a:ea typeface="페이북 Light" panose="00000300000000000000" pitchFamily="2" charset="-127"/>
                <a:cs typeface="KoPubWorld돋움체_Pro Medium" panose="00000600000000000000" pitchFamily="50" charset="-127"/>
              </a:rPr>
              <a:t>세</a:t>
            </a:r>
          </a:p>
        </p:txBody>
      </p:sp>
    </p:spTree>
    <p:extLst>
      <p:ext uri="{BB962C8B-B14F-4D97-AF65-F5344CB8AC3E}">
        <p14:creationId xmlns:p14="http://schemas.microsoft.com/office/powerpoint/2010/main" val="389304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C80F613-06C9-4CE9-8A06-2D62CAFC9A5B}"/>
              </a:ext>
            </a:extLst>
          </p:cNvPr>
          <p:cNvSpPr txBox="1"/>
          <p:nvPr/>
        </p:nvSpPr>
        <p:spPr>
          <a:xfrm>
            <a:off x="1675244" y="1262866"/>
            <a:ext cx="3215148" cy="861774"/>
          </a:xfrm>
          <a:prstGeom prst="rect">
            <a:avLst/>
          </a:prstGeom>
          <a:noFill/>
          <a:ln w="28575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</a:t>
            </a:r>
            <a:endParaRPr lang="en-US" altLang="ko-KR" sz="2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r>
              <a:rPr lang="en-US" altLang="ko-KR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	&amp; </a:t>
            </a:r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플레이리스트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79DC091-11A5-4D89-BB08-14ABF6836812}"/>
              </a:ext>
            </a:extLst>
          </p:cNvPr>
          <p:cNvSpPr txBox="1"/>
          <p:nvPr/>
        </p:nvSpPr>
        <p:spPr>
          <a:xfrm>
            <a:off x="8131277" y="1425729"/>
            <a:ext cx="2287156" cy="477054"/>
          </a:xfrm>
          <a:prstGeom prst="rect">
            <a:avLst/>
          </a:prstGeom>
          <a:noFill/>
          <a:ln w="28575">
            <a:solidFill>
              <a:srgbClr val="8DA7CD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E6102D-D144-4410-88F6-AD5DA65E7DFA}"/>
              </a:ext>
            </a:extLst>
          </p:cNvPr>
          <p:cNvSpPr txBox="1"/>
          <p:nvPr/>
        </p:nvSpPr>
        <p:spPr>
          <a:xfrm>
            <a:off x="755111" y="4655492"/>
            <a:ext cx="91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Melon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275464E9-47AC-4BD7-86CA-1E3594264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15565" r="13189" b="14174"/>
          <a:stretch/>
        </p:blipFill>
        <p:spPr>
          <a:xfrm>
            <a:off x="831784" y="3935492"/>
            <a:ext cx="746734" cy="720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B7943B7-3898-41AB-B5B8-DF48F507178F}"/>
              </a:ext>
            </a:extLst>
          </p:cNvPr>
          <p:cNvSpPr txBox="1"/>
          <p:nvPr/>
        </p:nvSpPr>
        <p:spPr>
          <a:xfrm>
            <a:off x="2598962" y="3249867"/>
            <a:ext cx="1061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유튜브 뮤직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F8F6DE-15ED-4E95-AB6D-12B894336AEA}"/>
              </a:ext>
            </a:extLst>
          </p:cNvPr>
          <p:cNvSpPr txBox="1"/>
          <p:nvPr/>
        </p:nvSpPr>
        <p:spPr>
          <a:xfrm>
            <a:off x="2667357" y="4702355"/>
            <a:ext cx="892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지니 뮤직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01CCD8C-EC25-4FA0-9814-E80E3B070711}"/>
              </a:ext>
            </a:extLst>
          </p:cNvPr>
          <p:cNvSpPr txBox="1"/>
          <p:nvPr/>
        </p:nvSpPr>
        <p:spPr>
          <a:xfrm>
            <a:off x="4632173" y="3313007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Flo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51BA3A9-BDF1-47AD-A9EF-0F4D57D91CD5}"/>
              </a:ext>
            </a:extLst>
          </p:cNvPr>
          <p:cNvSpPr txBox="1"/>
          <p:nvPr/>
        </p:nvSpPr>
        <p:spPr>
          <a:xfrm>
            <a:off x="639418" y="6206881"/>
            <a:ext cx="118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네이버 </a:t>
            </a:r>
            <a:r>
              <a:rPr lang="ko-KR" altLang="en-US" sz="12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바이브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37A3911-F3D8-4AA9-894A-9FB3750D3C30}"/>
              </a:ext>
            </a:extLst>
          </p:cNvPr>
          <p:cNvSpPr txBox="1"/>
          <p:nvPr/>
        </p:nvSpPr>
        <p:spPr>
          <a:xfrm>
            <a:off x="682588" y="3273895"/>
            <a:ext cx="1005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카카오 뮤직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DDFAB8-BB94-4D6A-A447-B7AAE6C8B92F}"/>
              </a:ext>
            </a:extLst>
          </p:cNvPr>
          <p:cNvSpPr txBox="1"/>
          <p:nvPr/>
        </p:nvSpPr>
        <p:spPr>
          <a:xfrm>
            <a:off x="2618393" y="6259299"/>
            <a:ext cx="111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Spotify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D665408-E3A1-4C28-982D-2D84466D68E1}"/>
              </a:ext>
            </a:extLst>
          </p:cNvPr>
          <p:cNvSpPr txBox="1"/>
          <p:nvPr/>
        </p:nvSpPr>
        <p:spPr>
          <a:xfrm>
            <a:off x="4625861" y="6302940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벅스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911650C6-D633-4868-AA0E-FE2E6CFB29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029" y="5560116"/>
            <a:ext cx="746734" cy="72000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76AC665-4BE7-43DD-8FA9-847FBDD846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23" y="4005179"/>
            <a:ext cx="699622" cy="720000"/>
          </a:xfrm>
          <a:prstGeom prst="rect">
            <a:avLst/>
          </a:prstGeom>
        </p:spPr>
      </p:pic>
      <p:pic>
        <p:nvPicPr>
          <p:cNvPr id="105" name="Picture 6">
            <a:extLst>
              <a:ext uri="{FF2B5EF4-FFF2-40B4-BE49-F238E27FC236}">
                <a16:creationId xmlns:a16="http://schemas.microsoft.com/office/drawing/2014/main" id="{5F493C40-3735-469D-B2C5-5630D086C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19668" r="28730" b="18415"/>
          <a:stretch/>
        </p:blipFill>
        <p:spPr bwMode="auto">
          <a:xfrm>
            <a:off x="2755666" y="2482702"/>
            <a:ext cx="748561" cy="7200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>
            <a:extLst>
              <a:ext uri="{FF2B5EF4-FFF2-40B4-BE49-F238E27FC236}">
                <a16:creationId xmlns:a16="http://schemas.microsoft.com/office/drawing/2014/main" id="{8E746DF3-BD0F-4CB6-930D-110072D5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522" y="253981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10">
            <a:extLst>
              <a:ext uri="{FF2B5EF4-FFF2-40B4-BE49-F238E27FC236}">
                <a16:creationId xmlns:a16="http://schemas.microsoft.com/office/drawing/2014/main" id="{F701FA41-546C-4C0F-BC9A-70935C27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51" y="546871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6">
            <a:extLst>
              <a:ext uri="{FF2B5EF4-FFF2-40B4-BE49-F238E27FC236}">
                <a16:creationId xmlns:a16="http://schemas.microsoft.com/office/drawing/2014/main" id="{C534D2C8-0B06-4BD6-8CAB-8F0D415CA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7277" r="71709" b="61738"/>
          <a:stretch/>
        </p:blipFill>
        <p:spPr bwMode="auto">
          <a:xfrm>
            <a:off x="822923" y="2535726"/>
            <a:ext cx="727389" cy="7200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8" descr="소스 이미지 보기">
            <a:extLst>
              <a:ext uri="{FF2B5EF4-FFF2-40B4-BE49-F238E27FC236}">
                <a16:creationId xmlns:a16="http://schemas.microsoft.com/office/drawing/2014/main" id="{CA69F4E6-36F1-4C27-816E-6445808B4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18519" r="49296" b="18378"/>
          <a:stretch/>
        </p:blipFill>
        <p:spPr bwMode="auto">
          <a:xfrm>
            <a:off x="2814093" y="5560116"/>
            <a:ext cx="72534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18F6223-797C-4914-973B-2E2B2EDED731}"/>
              </a:ext>
            </a:extLst>
          </p:cNvPr>
          <p:cNvSpPr txBox="1"/>
          <p:nvPr/>
        </p:nvSpPr>
        <p:spPr>
          <a:xfrm>
            <a:off x="8790163" y="3434692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Flo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1" name="Picture 8">
            <a:extLst>
              <a:ext uri="{FF2B5EF4-FFF2-40B4-BE49-F238E27FC236}">
                <a16:creationId xmlns:a16="http://schemas.microsoft.com/office/drawing/2014/main" id="{CA43471E-8BB2-42DB-99A1-4794EA2FE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512" y="266149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0BF7F52-B720-435B-AA65-FB23A8CE08DE}"/>
              </a:ext>
            </a:extLst>
          </p:cNvPr>
          <p:cNvSpPr txBox="1"/>
          <p:nvPr/>
        </p:nvSpPr>
        <p:spPr>
          <a:xfrm>
            <a:off x="10188070" y="3371009"/>
            <a:ext cx="111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Spotify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3" name="Picture 18" descr="소스 이미지 보기">
            <a:extLst>
              <a:ext uri="{FF2B5EF4-FFF2-40B4-BE49-F238E27FC236}">
                <a16:creationId xmlns:a16="http://schemas.microsoft.com/office/drawing/2014/main" id="{31C8F06B-C68A-446D-B8B0-7FB8E7D85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18519" r="49296" b="18378"/>
          <a:stretch/>
        </p:blipFill>
        <p:spPr bwMode="auto">
          <a:xfrm>
            <a:off x="10383770" y="2671826"/>
            <a:ext cx="72534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2B1B9BD-E18A-4BB3-A66D-5417986BB4C9}"/>
              </a:ext>
            </a:extLst>
          </p:cNvPr>
          <p:cNvSpPr txBox="1"/>
          <p:nvPr/>
        </p:nvSpPr>
        <p:spPr>
          <a:xfrm>
            <a:off x="8678956" y="5320572"/>
            <a:ext cx="1061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유튜브 뮤직</a:t>
            </a:r>
          </a:p>
        </p:txBody>
      </p:sp>
      <p:pic>
        <p:nvPicPr>
          <p:cNvPr id="115" name="Picture 6">
            <a:extLst>
              <a:ext uri="{FF2B5EF4-FFF2-40B4-BE49-F238E27FC236}">
                <a16:creationId xmlns:a16="http://schemas.microsoft.com/office/drawing/2014/main" id="{2D06D8C9-CAC3-4B2B-9AE8-119244CF3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19668" r="28730" b="18415"/>
          <a:stretch/>
        </p:blipFill>
        <p:spPr bwMode="auto">
          <a:xfrm>
            <a:off x="8835660" y="4553407"/>
            <a:ext cx="748561" cy="7200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2EDD8EA6-F10E-4E91-AE14-8E76C101440D}"/>
              </a:ext>
            </a:extLst>
          </p:cNvPr>
          <p:cNvSpPr txBox="1"/>
          <p:nvPr/>
        </p:nvSpPr>
        <p:spPr>
          <a:xfrm>
            <a:off x="10467299" y="5398316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벅스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9939C400-F074-42C6-AB82-7C7E880246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67" y="4655492"/>
            <a:ext cx="746734" cy="720000"/>
          </a:xfrm>
          <a:prstGeom prst="rect">
            <a:avLst/>
          </a:prstGeom>
        </p:spPr>
      </p:pic>
      <p:pic>
        <p:nvPicPr>
          <p:cNvPr id="4098" name="Picture 2" descr="애플뮤직에 대한 이미지 결과">
            <a:extLst>
              <a:ext uri="{FF2B5EF4-FFF2-40B4-BE49-F238E27FC236}">
                <a16:creationId xmlns:a16="http://schemas.microsoft.com/office/drawing/2014/main" id="{C19194A9-6045-459D-B2E2-37F4B3739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9" t="13661" r="28783" b="34676"/>
          <a:stretch/>
        </p:blipFill>
        <p:spPr bwMode="auto">
          <a:xfrm>
            <a:off x="4558313" y="4005179"/>
            <a:ext cx="796826" cy="72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0428AAE8-A473-4FFC-A9EA-49F3CFAD7C5F}"/>
              </a:ext>
            </a:extLst>
          </p:cNvPr>
          <p:cNvSpPr txBox="1"/>
          <p:nvPr/>
        </p:nvSpPr>
        <p:spPr>
          <a:xfrm>
            <a:off x="4565601" y="4728654"/>
            <a:ext cx="79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애플뮤직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2B27707-161A-41DC-98E2-BA9E813C2C8C}"/>
              </a:ext>
            </a:extLst>
          </p:cNvPr>
          <p:cNvSpPr txBox="1"/>
          <p:nvPr/>
        </p:nvSpPr>
        <p:spPr>
          <a:xfrm>
            <a:off x="7255794" y="5283117"/>
            <a:ext cx="892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지니 뮤직</a:t>
            </a: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430DD539-804E-4575-B088-4374FE8B39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60" y="4585941"/>
            <a:ext cx="699622" cy="7200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A4775D5F-EBD5-4E97-8DF5-C8910182AC10}"/>
              </a:ext>
            </a:extLst>
          </p:cNvPr>
          <p:cNvSpPr txBox="1"/>
          <p:nvPr/>
        </p:nvSpPr>
        <p:spPr>
          <a:xfrm>
            <a:off x="7193885" y="3381498"/>
            <a:ext cx="91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Melon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1DBD4FB8-4654-4D26-933F-920D50F4A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15565" r="13189" b="14174"/>
          <a:stretch/>
        </p:blipFill>
        <p:spPr>
          <a:xfrm>
            <a:off x="7270558" y="2661498"/>
            <a:ext cx="746734" cy="72000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5D2CCF79-28D8-4CAC-BD88-BD443CB972E3}"/>
              </a:ext>
            </a:extLst>
          </p:cNvPr>
          <p:cNvCxnSpPr>
            <a:cxnSpLocks/>
          </p:cNvCxnSpPr>
          <p:nvPr/>
        </p:nvCxnSpPr>
        <p:spPr>
          <a:xfrm flipH="1" flipV="1">
            <a:off x="6117306" y="915194"/>
            <a:ext cx="7751" cy="5392104"/>
          </a:xfrm>
          <a:prstGeom prst="line">
            <a:avLst/>
          </a:prstGeom>
          <a:ln w="38100">
            <a:solidFill>
              <a:srgbClr val="8DA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10" grpId="0"/>
      <p:bldP spid="112" grpId="0"/>
      <p:bldP spid="114" grpId="0"/>
      <p:bldP spid="116" grpId="0"/>
      <p:bldP spid="118" grpId="0"/>
      <p:bldP spid="119" grpId="0"/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4A6F5F-4769-47AA-9BE9-CFDBFF093FCD}"/>
              </a:ext>
            </a:extLst>
          </p:cNvPr>
          <p:cNvSpPr txBox="1"/>
          <p:nvPr/>
        </p:nvSpPr>
        <p:spPr>
          <a:xfrm>
            <a:off x="1685924" y="5788478"/>
            <a:ext cx="195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6000</a:t>
            </a:r>
            <a:r>
              <a:rPr lang="ko-KR" altLang="en-US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원 이하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81FDD5-FA39-45B6-A381-E14EAC0527E4}"/>
              </a:ext>
            </a:extLst>
          </p:cNvPr>
          <p:cNvCxnSpPr>
            <a:cxnSpLocks/>
          </p:cNvCxnSpPr>
          <p:nvPr/>
        </p:nvCxnSpPr>
        <p:spPr>
          <a:xfrm>
            <a:off x="1693942" y="5612408"/>
            <a:ext cx="8848708" cy="0"/>
          </a:xfrm>
          <a:prstGeom prst="line">
            <a:avLst/>
          </a:prstGeom>
          <a:ln w="19050">
            <a:solidFill>
              <a:srgbClr val="8DA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071B3F-D259-4966-8E70-81E910CF1291}"/>
              </a:ext>
            </a:extLst>
          </p:cNvPr>
          <p:cNvSpPr txBox="1"/>
          <p:nvPr/>
        </p:nvSpPr>
        <p:spPr>
          <a:xfrm>
            <a:off x="4516667" y="803376"/>
            <a:ext cx="315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[ 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음원사이트 가격 </a:t>
            </a:r>
            <a:r>
              <a:rPr lang="en-US" altLang="ko-KR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]</a:t>
            </a:r>
            <a:endParaRPr lang="ko-KR" altLang="en-US" sz="30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3E9ACB-CE11-4BC0-87C1-86D0578FA526}"/>
              </a:ext>
            </a:extLst>
          </p:cNvPr>
          <p:cNvSpPr txBox="1"/>
          <p:nvPr/>
        </p:nvSpPr>
        <p:spPr>
          <a:xfrm>
            <a:off x="5030592" y="1274373"/>
            <a:ext cx="20837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스트리밍 정기권 기준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A18988-7DD2-46B8-8F75-B5A183C1A932}"/>
              </a:ext>
            </a:extLst>
          </p:cNvPr>
          <p:cNvSpPr txBox="1"/>
          <p:nvPr/>
        </p:nvSpPr>
        <p:spPr>
          <a:xfrm>
            <a:off x="3960563" y="5801524"/>
            <a:ext cx="195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7000</a:t>
            </a:r>
            <a:r>
              <a:rPr lang="ko-KR" altLang="en-US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원 대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7B651-878E-4A7A-AEC7-5686D2E7A0DB}"/>
              </a:ext>
            </a:extLst>
          </p:cNvPr>
          <p:cNvSpPr txBox="1"/>
          <p:nvPr/>
        </p:nvSpPr>
        <p:spPr>
          <a:xfrm>
            <a:off x="6229218" y="5795935"/>
            <a:ext cx="195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8000</a:t>
            </a:r>
            <a:r>
              <a:rPr lang="ko-KR" altLang="en-US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원 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DBCA87-4BA8-4506-8FE9-B168C8371DFD}"/>
              </a:ext>
            </a:extLst>
          </p:cNvPr>
          <p:cNvSpPr txBox="1"/>
          <p:nvPr/>
        </p:nvSpPr>
        <p:spPr>
          <a:xfrm>
            <a:off x="8369546" y="5801961"/>
            <a:ext cx="195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10000</a:t>
            </a:r>
            <a:r>
              <a:rPr lang="ko-KR" altLang="en-US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원 이상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E3CBDA-74D3-4550-BED5-5F1CFE10131C}"/>
              </a:ext>
            </a:extLst>
          </p:cNvPr>
          <p:cNvSpPr txBox="1"/>
          <p:nvPr/>
        </p:nvSpPr>
        <p:spPr>
          <a:xfrm>
            <a:off x="1937276" y="4739791"/>
            <a:ext cx="1183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네이버 </a:t>
            </a:r>
            <a:r>
              <a:rPr lang="ko-KR" altLang="en-US" sz="1200" b="1" dirty="0" err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바이브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0" name="Picture 10">
            <a:extLst>
              <a:ext uri="{FF2B5EF4-FFF2-40B4-BE49-F238E27FC236}">
                <a16:creationId xmlns:a16="http://schemas.microsoft.com/office/drawing/2014/main" id="{8EFF877F-6286-4B81-B86C-D95FD29B3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09" y="419979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E72E0E4-C147-4B93-AB70-5192669B1D29}"/>
              </a:ext>
            </a:extLst>
          </p:cNvPr>
          <p:cNvSpPr txBox="1"/>
          <p:nvPr/>
        </p:nvSpPr>
        <p:spPr>
          <a:xfrm>
            <a:off x="4742925" y="4062684"/>
            <a:ext cx="919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Melon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A753874-117B-49F0-B07A-C5906F60A3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2" t="15565" r="13189" b="14174"/>
          <a:stretch/>
        </p:blipFill>
        <p:spPr>
          <a:xfrm>
            <a:off x="4924147" y="3561157"/>
            <a:ext cx="560051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DC69871-7540-4CC2-9B31-8FBD975FED46}"/>
              </a:ext>
            </a:extLst>
          </p:cNvPr>
          <p:cNvSpPr txBox="1"/>
          <p:nvPr/>
        </p:nvSpPr>
        <p:spPr>
          <a:xfrm>
            <a:off x="4044746" y="3200472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Flo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5721CE-A619-457B-BDE8-D490C49452DE}"/>
              </a:ext>
            </a:extLst>
          </p:cNvPr>
          <p:cNvSpPr txBox="1"/>
          <p:nvPr/>
        </p:nvSpPr>
        <p:spPr>
          <a:xfrm>
            <a:off x="4119945" y="5287888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벅스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F5F2E68-4E50-48E6-AB2B-50BE59A357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46" y="4702862"/>
            <a:ext cx="560051" cy="540000"/>
          </a:xfrm>
          <a:prstGeom prst="rect">
            <a:avLst/>
          </a:prstGeom>
        </p:spPr>
      </p:pic>
      <p:pic>
        <p:nvPicPr>
          <p:cNvPr id="67" name="Picture 8">
            <a:extLst>
              <a:ext uri="{FF2B5EF4-FFF2-40B4-BE49-F238E27FC236}">
                <a16:creationId xmlns:a16="http://schemas.microsoft.com/office/drawing/2014/main" id="{23623801-8BDE-490B-9316-552BE3A2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972" y="265247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085960F-8F54-4D0C-A029-D71A06808CF6}"/>
              </a:ext>
            </a:extLst>
          </p:cNvPr>
          <p:cNvSpPr txBox="1"/>
          <p:nvPr/>
        </p:nvSpPr>
        <p:spPr>
          <a:xfrm>
            <a:off x="7216002" y="3674823"/>
            <a:ext cx="892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지니 뮤직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290B0A5C-BD73-41D9-9F4A-DE5D7322EF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39" y="3151042"/>
            <a:ext cx="524717" cy="540000"/>
          </a:xfrm>
          <a:prstGeom prst="rect">
            <a:avLst/>
          </a:prstGeom>
        </p:spPr>
      </p:pic>
      <p:pic>
        <p:nvPicPr>
          <p:cNvPr id="71" name="Picture 2" descr="애플뮤직에 대한 이미지 결과">
            <a:extLst>
              <a:ext uri="{FF2B5EF4-FFF2-40B4-BE49-F238E27FC236}">
                <a16:creationId xmlns:a16="http://schemas.microsoft.com/office/drawing/2014/main" id="{FAC27CA3-1DEC-4196-A56E-2548DF83B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9" t="13661" r="28783" b="34676"/>
          <a:stretch/>
        </p:blipFill>
        <p:spPr bwMode="auto">
          <a:xfrm>
            <a:off x="7461311" y="4785549"/>
            <a:ext cx="597620" cy="54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539D187-4558-4B01-8F83-BE4056DD842D}"/>
              </a:ext>
            </a:extLst>
          </p:cNvPr>
          <p:cNvSpPr txBox="1"/>
          <p:nvPr/>
        </p:nvSpPr>
        <p:spPr>
          <a:xfrm>
            <a:off x="7391162" y="5297839"/>
            <a:ext cx="79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애플뮤직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F109EB-EE82-4449-95C3-23FE0F955BE5}"/>
              </a:ext>
            </a:extLst>
          </p:cNvPr>
          <p:cNvSpPr txBox="1"/>
          <p:nvPr/>
        </p:nvSpPr>
        <p:spPr>
          <a:xfrm>
            <a:off x="6302644" y="2654072"/>
            <a:ext cx="1061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유튜브 뮤직</a:t>
            </a:r>
          </a:p>
        </p:txBody>
      </p:sp>
      <p:pic>
        <p:nvPicPr>
          <p:cNvPr id="75" name="Picture 6">
            <a:extLst>
              <a:ext uri="{FF2B5EF4-FFF2-40B4-BE49-F238E27FC236}">
                <a16:creationId xmlns:a16="http://schemas.microsoft.com/office/drawing/2014/main" id="{825CF35B-35D2-4AB9-AB5F-A9C6549B3A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6" t="19668" r="28730" b="18415"/>
          <a:stretch/>
        </p:blipFill>
        <p:spPr bwMode="auto">
          <a:xfrm>
            <a:off x="6552918" y="2170811"/>
            <a:ext cx="561421" cy="5400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65955D2E-E765-41C8-893B-7ADD6AEE82B9}"/>
              </a:ext>
            </a:extLst>
          </p:cNvPr>
          <p:cNvSpPr txBox="1"/>
          <p:nvPr/>
        </p:nvSpPr>
        <p:spPr>
          <a:xfrm>
            <a:off x="6272814" y="4618900"/>
            <a:ext cx="1005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카카오 뮤직</a:t>
            </a:r>
          </a:p>
        </p:txBody>
      </p:sp>
      <p:pic>
        <p:nvPicPr>
          <p:cNvPr id="77" name="Picture 16">
            <a:extLst>
              <a:ext uri="{FF2B5EF4-FFF2-40B4-BE49-F238E27FC236}">
                <a16:creationId xmlns:a16="http://schemas.microsoft.com/office/drawing/2014/main" id="{9C5C04E1-2C21-41BA-88AB-28D184DE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" t="7277" r="71709" b="61738"/>
          <a:stretch/>
        </p:blipFill>
        <p:spPr bwMode="auto">
          <a:xfrm>
            <a:off x="6482204" y="4067893"/>
            <a:ext cx="545542" cy="540000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74BE359-EE77-4B94-AFA6-6FEA7244AB01}"/>
              </a:ext>
            </a:extLst>
          </p:cNvPr>
          <p:cNvSpPr txBox="1"/>
          <p:nvPr/>
        </p:nvSpPr>
        <p:spPr>
          <a:xfrm>
            <a:off x="8712259" y="4984327"/>
            <a:ext cx="1116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Spotify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0" name="Picture 18" descr="소스 이미지 보기">
            <a:extLst>
              <a:ext uri="{FF2B5EF4-FFF2-40B4-BE49-F238E27FC236}">
                <a16:creationId xmlns:a16="http://schemas.microsoft.com/office/drawing/2014/main" id="{809B0654-8904-4D1A-986B-71C4D261D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t="18519" r="49296" b="18378"/>
          <a:stretch/>
        </p:blipFill>
        <p:spPr bwMode="auto">
          <a:xfrm>
            <a:off x="8997284" y="4421148"/>
            <a:ext cx="54401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애플뮤직에 대한 이미지 결과">
            <a:extLst>
              <a:ext uri="{FF2B5EF4-FFF2-40B4-BE49-F238E27FC236}">
                <a16:creationId xmlns:a16="http://schemas.microsoft.com/office/drawing/2014/main" id="{FA3C0A7F-6D8C-4E05-99D4-1E2BF9B00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9" t="13661" r="28783" b="34676"/>
          <a:stretch/>
        </p:blipFill>
        <p:spPr bwMode="auto">
          <a:xfrm>
            <a:off x="8943676" y="3118166"/>
            <a:ext cx="597620" cy="540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3BACBAF-3700-41F1-8829-C832FC8606F3}"/>
              </a:ext>
            </a:extLst>
          </p:cNvPr>
          <p:cNvSpPr txBox="1"/>
          <p:nvPr/>
        </p:nvSpPr>
        <p:spPr>
          <a:xfrm>
            <a:off x="8844073" y="3634407"/>
            <a:ext cx="79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애플뮤직</a:t>
            </a:r>
            <a:endParaRPr lang="ko-KR" altLang="en-US" sz="1200" b="1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11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액자 31">
            <a:extLst>
              <a:ext uri="{FF2B5EF4-FFF2-40B4-BE49-F238E27FC236}">
                <a16:creationId xmlns:a16="http://schemas.microsoft.com/office/drawing/2014/main" id="{98CAA697-D8E5-4A95-B09A-4F14140D2AA4}"/>
              </a:ext>
            </a:extLst>
          </p:cNvPr>
          <p:cNvSpPr/>
          <p:nvPr/>
        </p:nvSpPr>
        <p:spPr>
          <a:xfrm>
            <a:off x="1610586" y="1240579"/>
            <a:ext cx="5555227" cy="5342399"/>
          </a:xfrm>
          <a:prstGeom prst="frame">
            <a:avLst>
              <a:gd name="adj1" fmla="val 1126"/>
            </a:avLst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99DA43-D4FD-4F96-93EC-590B274C7357}"/>
              </a:ext>
            </a:extLst>
          </p:cNvPr>
          <p:cNvSpPr/>
          <p:nvPr/>
        </p:nvSpPr>
        <p:spPr>
          <a:xfrm>
            <a:off x="3011533" y="827419"/>
            <a:ext cx="2871019" cy="962507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071B3F-D259-4966-8E70-81E910CF1291}"/>
              </a:ext>
            </a:extLst>
          </p:cNvPr>
          <p:cNvSpPr txBox="1"/>
          <p:nvPr/>
        </p:nvSpPr>
        <p:spPr>
          <a:xfrm>
            <a:off x="2867709" y="1031673"/>
            <a:ext cx="315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개선 요구사항</a:t>
            </a:r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13BCA-6244-462A-9F4D-F7B53E548794}"/>
              </a:ext>
            </a:extLst>
          </p:cNvPr>
          <p:cNvSpPr txBox="1"/>
          <p:nvPr/>
        </p:nvSpPr>
        <p:spPr>
          <a:xfrm>
            <a:off x="4050858" y="2845527"/>
            <a:ext cx="2342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중요</a:t>
            </a:r>
            <a:r>
              <a:rPr lang="en-US" altLang="ko-KR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서비스 </a:t>
            </a:r>
            <a:r>
              <a:rPr lang="ko-KR" altLang="en-US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유료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53D7CF-4A3E-4991-865A-D3700C5AA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51" y="2449960"/>
            <a:ext cx="979040" cy="9790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5E7082F-4213-4032-AD26-0DAAE32081F7}"/>
              </a:ext>
            </a:extLst>
          </p:cNvPr>
          <p:cNvSpPr txBox="1"/>
          <p:nvPr/>
        </p:nvSpPr>
        <p:spPr>
          <a:xfrm>
            <a:off x="3683579" y="4460216"/>
            <a:ext cx="307714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</a:t>
            </a:r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</a:t>
            </a:r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등</a:t>
            </a:r>
            <a:endParaRPr lang="en-US" altLang="ko-KR" sz="2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다양 컨텐츠 종합 제공</a:t>
            </a:r>
            <a:endParaRPr lang="en-US" altLang="ko-KR" sz="2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1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사이트의 부재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B56E5B9-6957-4C9A-9AA7-DB76FF720728}"/>
              </a:ext>
            </a:extLst>
          </p:cNvPr>
          <p:cNvSpPr/>
          <p:nvPr/>
        </p:nvSpPr>
        <p:spPr>
          <a:xfrm>
            <a:off x="7165813" y="2949271"/>
            <a:ext cx="5026187" cy="962507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0E1D91-ADA0-4281-A58D-8C077ADD47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291" y="4460216"/>
            <a:ext cx="979200" cy="9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4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액자 31">
            <a:extLst>
              <a:ext uri="{FF2B5EF4-FFF2-40B4-BE49-F238E27FC236}">
                <a16:creationId xmlns:a16="http://schemas.microsoft.com/office/drawing/2014/main" id="{98CAA697-D8E5-4A95-B09A-4F14140D2AA4}"/>
              </a:ext>
            </a:extLst>
          </p:cNvPr>
          <p:cNvSpPr/>
          <p:nvPr/>
        </p:nvSpPr>
        <p:spPr>
          <a:xfrm>
            <a:off x="5327180" y="1256721"/>
            <a:ext cx="5555227" cy="5342399"/>
          </a:xfrm>
          <a:prstGeom prst="frame">
            <a:avLst>
              <a:gd name="adj1" fmla="val 1126"/>
            </a:avLst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99DA43-D4FD-4F96-93EC-590B274C7357}"/>
              </a:ext>
            </a:extLst>
          </p:cNvPr>
          <p:cNvSpPr/>
          <p:nvPr/>
        </p:nvSpPr>
        <p:spPr>
          <a:xfrm>
            <a:off x="6728127" y="843561"/>
            <a:ext cx="2871019" cy="962507"/>
          </a:xfrm>
          <a:prstGeom prst="rect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AB128-4259-4FC5-9080-EBD49A4F4E7D}"/>
              </a:ext>
            </a:extLst>
          </p:cNvPr>
          <p:cNvSpPr txBox="1"/>
          <p:nvPr/>
        </p:nvSpPr>
        <p:spPr>
          <a:xfrm>
            <a:off x="437326" y="374203"/>
            <a:ext cx="6270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7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Bold" panose="00000800000000000000" pitchFamily="50" charset="-127"/>
              </a:rPr>
              <a:t>01</a:t>
            </a:r>
            <a:endParaRPr lang="ko-KR" altLang="en-US" sz="27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11EA4-445C-466D-B4E5-73AD31A9DBA6}"/>
              </a:ext>
            </a:extLst>
          </p:cNvPr>
          <p:cNvSpPr txBox="1"/>
          <p:nvPr/>
        </p:nvSpPr>
        <p:spPr>
          <a:xfrm>
            <a:off x="983491" y="412674"/>
            <a:ext cx="710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배경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071B3F-D259-4966-8E70-81E910CF1291}"/>
              </a:ext>
            </a:extLst>
          </p:cNvPr>
          <p:cNvSpPr txBox="1"/>
          <p:nvPr/>
        </p:nvSpPr>
        <p:spPr>
          <a:xfrm>
            <a:off x="6584303" y="1047815"/>
            <a:ext cx="315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chemeClr val="bg1"/>
                </a:solidFill>
                <a:latin typeface="페이북 Bold" panose="00000800000000000000" pitchFamily="2" charset="-127"/>
                <a:ea typeface="페이북 Bold" panose="00000800000000000000" pitchFamily="2" charset="-127"/>
                <a:cs typeface="KoPubWorld돋움체_Pro Medium" panose="00000600000000000000" pitchFamily="50" charset="-127"/>
              </a:rPr>
              <a:t>개선점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C13BCA-6244-462A-9F4D-F7B53E548794}"/>
              </a:ext>
            </a:extLst>
          </p:cNvPr>
          <p:cNvSpPr txBox="1"/>
          <p:nvPr/>
        </p:nvSpPr>
        <p:spPr>
          <a:xfrm>
            <a:off x="7155134" y="4644181"/>
            <a:ext cx="36969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사용자에게</a:t>
            </a:r>
            <a:endParaRPr lang="en-US" altLang="ko-KR" sz="2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2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제공되는 모든 서비스</a:t>
            </a:r>
            <a:endParaRPr lang="en-US" altLang="ko-KR" sz="22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2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무료 제공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E481365-498B-4D2F-8A7D-FDC1996B03F4}"/>
              </a:ext>
            </a:extLst>
          </p:cNvPr>
          <p:cNvSpPr/>
          <p:nvPr/>
        </p:nvSpPr>
        <p:spPr>
          <a:xfrm>
            <a:off x="0" y="2479456"/>
            <a:ext cx="5142271" cy="1886066"/>
          </a:xfrm>
          <a:prstGeom prst="rightArrow">
            <a:avLst/>
          </a:prstGeom>
          <a:solidFill>
            <a:srgbClr val="8D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9817AB-DEAE-4398-AF17-134ACCA7C3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54" y="4759225"/>
            <a:ext cx="979200" cy="9792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483EBC-A46D-4B9D-B371-7B871936C6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8" y="2789711"/>
            <a:ext cx="979200" cy="97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B56CAA-981A-4E72-A1EC-FD4F3D263F19}"/>
              </a:ext>
            </a:extLst>
          </p:cNvPr>
          <p:cNvSpPr txBox="1"/>
          <p:nvPr/>
        </p:nvSpPr>
        <p:spPr>
          <a:xfrm>
            <a:off x="7364958" y="2471398"/>
            <a:ext cx="30771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다양한 컨텐츠 제공</a:t>
            </a:r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취향 분석</a:t>
            </a:r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마이 리스트</a:t>
            </a:r>
            <a:r>
              <a:rPr lang="en-US" altLang="ko-KR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,</a:t>
            </a: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커뮤니케이션과 같은</a:t>
            </a:r>
            <a:endParaRPr lang="en-US" altLang="ko-KR" sz="21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500" dirty="0">
              <a:ln>
                <a:solidFill>
                  <a:srgbClr val="2B538E">
                    <a:alpha val="20000"/>
                  </a:srgbClr>
                </a:solidFill>
              </a:ln>
              <a:solidFill>
                <a:srgbClr val="43679B"/>
              </a:solidFill>
              <a:latin typeface="페이북 Medium" panose="00000600000000000000" pitchFamily="2" charset="-127"/>
              <a:ea typeface="페이북 Medium" panose="00000600000000000000" pitchFamily="2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z="2100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서비스 </a:t>
            </a:r>
            <a:r>
              <a:rPr lang="ko-KR" altLang="en-US" sz="2100" b="1" dirty="0">
                <a:ln>
                  <a:solidFill>
                    <a:srgbClr val="2B538E">
                      <a:alpha val="20000"/>
                    </a:srgbClr>
                  </a:solidFill>
                </a:ln>
                <a:solidFill>
                  <a:srgbClr val="43679B"/>
                </a:solidFill>
                <a:latin typeface="페이북 Medium" panose="00000600000000000000" pitchFamily="2" charset="-127"/>
                <a:ea typeface="페이북 Medium" panose="00000600000000000000" pitchFamily="2" charset="-127"/>
                <a:cs typeface="KoPubWorld돋움체_Pro Medium" panose="00000600000000000000" pitchFamily="50" charset="-127"/>
              </a:rPr>
              <a:t>종합적으로 제공</a:t>
            </a:r>
          </a:p>
        </p:txBody>
      </p:sp>
    </p:spTree>
    <p:extLst>
      <p:ext uri="{BB962C8B-B14F-4D97-AF65-F5344CB8AC3E}">
        <p14:creationId xmlns:p14="http://schemas.microsoft.com/office/powerpoint/2010/main" val="62620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2" grpId="0" animBg="1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4240</Words>
  <Application>Microsoft Office PowerPoint</Application>
  <PresentationFormat>와이드스크린</PresentationFormat>
  <Paragraphs>1257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페이북 Bold</vt:lpstr>
      <vt:lpstr>페이북 Medium</vt:lpstr>
      <vt:lpstr>Arial</vt:lpstr>
      <vt:lpstr>페이북 Light</vt:lpstr>
      <vt:lpstr>맑은 고딕</vt:lpstr>
      <vt:lpstr>페이북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디자인컴퓨터2</dc:creator>
  <cp:lastModifiedBy>박 화원</cp:lastModifiedBy>
  <cp:revision>167</cp:revision>
  <dcterms:created xsi:type="dcterms:W3CDTF">2021-02-20T07:46:44Z</dcterms:created>
  <dcterms:modified xsi:type="dcterms:W3CDTF">2022-02-27T13:18:50Z</dcterms:modified>
</cp:coreProperties>
</file>